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4"/>
  </p:notesMasterIdLst>
  <p:handoutMasterIdLst>
    <p:handoutMasterId r:id="rId35"/>
  </p:handoutMasterIdLst>
  <p:sldIdLst>
    <p:sldId id="2524" r:id="rId5"/>
    <p:sldId id="2543" r:id="rId6"/>
    <p:sldId id="2544" r:id="rId7"/>
    <p:sldId id="2545" r:id="rId8"/>
    <p:sldId id="2525" r:id="rId9"/>
    <p:sldId id="2528" r:id="rId10"/>
    <p:sldId id="2532" r:id="rId11"/>
    <p:sldId id="2523" r:id="rId12"/>
    <p:sldId id="2548" r:id="rId13"/>
    <p:sldId id="2539" r:id="rId14"/>
    <p:sldId id="2540" r:id="rId15"/>
    <p:sldId id="2547" r:id="rId16"/>
    <p:sldId id="2546" r:id="rId17"/>
    <p:sldId id="2527" r:id="rId18"/>
    <p:sldId id="2533" r:id="rId19"/>
    <p:sldId id="2431" r:id="rId20"/>
    <p:sldId id="2535" r:id="rId21"/>
    <p:sldId id="2427" r:id="rId22"/>
    <p:sldId id="2536" r:id="rId23"/>
    <p:sldId id="2531" r:id="rId24"/>
    <p:sldId id="2537" r:id="rId25"/>
    <p:sldId id="2538" r:id="rId26"/>
    <p:sldId id="2541" r:id="rId27"/>
    <p:sldId id="2542" r:id="rId28"/>
    <p:sldId id="2469" r:id="rId29"/>
    <p:sldId id="2530" r:id="rId30"/>
    <p:sldId id="454" r:id="rId31"/>
    <p:sldId id="481" r:id="rId32"/>
    <p:sldId id="480" r:id="rId3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DED"/>
    <a:srgbClr val="9D1C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09BDDD-8DC8-4E51-8BE3-921050551CC3}" v="12" dt="2023-10-13T19:43:59.616"/>
  </p1510:revLst>
</p1510:revInfo>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74"/>
  </p:normalViewPr>
  <p:slideViewPr>
    <p:cSldViewPr snapToGrid="0" snapToObjects="1" showGuides="1">
      <p:cViewPr varScale="1">
        <p:scale>
          <a:sx n="82" d="100"/>
          <a:sy n="82" d="100"/>
        </p:scale>
        <p:origin x="720" y="72"/>
      </p:cViewPr>
      <p:guideLst>
        <p:guide orient="horz" pos="2112"/>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58" d="100"/>
          <a:sy n="58" d="100"/>
        </p:scale>
        <p:origin x="249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776201-4E3E-47DE-9DBF-C3DCBA250B1D}" type="doc">
      <dgm:prSet loTypeId="urn:microsoft.com/office/officeart/2018/2/layout/IconCircleList" loCatId="icon" qsTypeId="urn:microsoft.com/office/officeart/2005/8/quickstyle/simple1" qsCatId="simple" csTypeId="urn:microsoft.com/office/officeart/2005/8/colors/accent2_2" csCatId="accent2" phldr="1"/>
      <dgm:spPr/>
      <dgm:t>
        <a:bodyPr/>
        <a:lstStyle/>
        <a:p>
          <a:endParaRPr lang="en-US"/>
        </a:p>
      </dgm:t>
    </dgm:pt>
    <dgm:pt modelId="{9EA77238-4521-415E-9A76-8E9F48297209}">
      <dgm:prSet/>
      <dgm:spPr/>
      <dgm:t>
        <a:bodyPr/>
        <a:lstStyle/>
        <a:p>
          <a:r>
            <a:rPr lang="en-US" dirty="0"/>
            <a:t>More than </a:t>
          </a:r>
          <a:r>
            <a:rPr lang="en-US" b="1" dirty="0">
              <a:solidFill>
                <a:srgbClr val="9D1C20"/>
              </a:solidFill>
            </a:rPr>
            <a:t>20</a:t>
          </a:r>
          <a:r>
            <a:rPr lang="en-US" dirty="0"/>
            <a:t> attorneys active in Municipal Practice Group </a:t>
          </a:r>
        </a:p>
      </dgm:t>
    </dgm:pt>
    <dgm:pt modelId="{5A034DA9-EFCF-4A1C-ABA6-0D2EAA035E3C}" type="parTrans" cxnId="{EFF836F2-7D0D-4664-A528-32405FE22DB4}">
      <dgm:prSet/>
      <dgm:spPr/>
      <dgm:t>
        <a:bodyPr/>
        <a:lstStyle/>
        <a:p>
          <a:endParaRPr lang="en-US"/>
        </a:p>
      </dgm:t>
    </dgm:pt>
    <dgm:pt modelId="{73AEF61B-9457-4488-9199-498DED3B2989}" type="sibTrans" cxnId="{EFF836F2-7D0D-4664-A528-32405FE22DB4}">
      <dgm:prSet/>
      <dgm:spPr/>
      <dgm:t>
        <a:bodyPr/>
        <a:lstStyle/>
        <a:p>
          <a:endParaRPr lang="en-US"/>
        </a:p>
      </dgm:t>
    </dgm:pt>
    <dgm:pt modelId="{5C2C254A-8AE6-4230-AFC2-B3C14F058293}">
      <dgm:prSet/>
      <dgm:spPr/>
      <dgm:t>
        <a:bodyPr/>
        <a:lstStyle/>
        <a:p>
          <a:r>
            <a:rPr lang="en-US" dirty="0"/>
            <a:t>Represent over </a:t>
          </a:r>
          <a:r>
            <a:rPr lang="en-US" b="1" dirty="0">
              <a:solidFill>
                <a:srgbClr val="9D1C20"/>
              </a:solidFill>
            </a:rPr>
            <a:t>100</a:t>
          </a:r>
          <a:r>
            <a:rPr lang="en-US" dirty="0"/>
            <a:t> municipal entities in PA  </a:t>
          </a:r>
        </a:p>
      </dgm:t>
    </dgm:pt>
    <dgm:pt modelId="{74DA5762-CE2B-459E-907C-98F830105CC7}" type="parTrans" cxnId="{BB420224-CAD4-458F-BFFA-DF5FF0AEC44B}">
      <dgm:prSet/>
      <dgm:spPr/>
      <dgm:t>
        <a:bodyPr/>
        <a:lstStyle/>
        <a:p>
          <a:endParaRPr lang="en-US"/>
        </a:p>
      </dgm:t>
    </dgm:pt>
    <dgm:pt modelId="{0C83C89E-757C-4009-A9F1-317E102275A3}" type="sibTrans" cxnId="{BB420224-CAD4-458F-BFFA-DF5FF0AEC44B}">
      <dgm:prSet/>
      <dgm:spPr/>
      <dgm:t>
        <a:bodyPr/>
        <a:lstStyle/>
        <a:p>
          <a:endParaRPr lang="en-US"/>
        </a:p>
      </dgm:t>
    </dgm:pt>
    <dgm:pt modelId="{0E8C7F5A-C198-46D0-BDF2-72BA18BC6283}">
      <dgm:prSet/>
      <dgm:spPr/>
      <dgm:t>
        <a:bodyPr/>
        <a:lstStyle/>
        <a:p>
          <a:r>
            <a:rPr lang="en-US" dirty="0"/>
            <a:t>Provide legal guidance to boroughs, townships, counties, municipal authorities, and other local government entities</a:t>
          </a:r>
        </a:p>
      </dgm:t>
    </dgm:pt>
    <dgm:pt modelId="{49802A4C-3149-4F66-8135-160F526965F4}" type="parTrans" cxnId="{1FF31931-3EE0-4831-8D41-5DE765B56863}">
      <dgm:prSet/>
      <dgm:spPr/>
      <dgm:t>
        <a:bodyPr/>
        <a:lstStyle/>
        <a:p>
          <a:endParaRPr lang="en-US"/>
        </a:p>
      </dgm:t>
    </dgm:pt>
    <dgm:pt modelId="{7B661B37-4A10-48B7-8559-A0EB0CEA9309}" type="sibTrans" cxnId="{1FF31931-3EE0-4831-8D41-5DE765B56863}">
      <dgm:prSet/>
      <dgm:spPr/>
      <dgm:t>
        <a:bodyPr/>
        <a:lstStyle/>
        <a:p>
          <a:endParaRPr lang="en-US"/>
        </a:p>
      </dgm:t>
    </dgm:pt>
    <dgm:pt modelId="{AA842CC0-8413-4571-9313-5F01AAC4D56F}">
      <dgm:prSet/>
      <dgm:spPr/>
      <dgm:t>
        <a:bodyPr/>
        <a:lstStyle/>
        <a:p>
          <a:r>
            <a:rPr lang="en-US" dirty="0"/>
            <a:t>Our Municipal Practice Group reduces the need to rely on special counsel arrangements.</a:t>
          </a:r>
        </a:p>
      </dgm:t>
    </dgm:pt>
    <dgm:pt modelId="{61C8DA30-6EE3-4A9A-95C2-4EB2733FE913}" type="parTrans" cxnId="{EBB2F6E2-8ED1-4E58-B1E2-5366888186EB}">
      <dgm:prSet/>
      <dgm:spPr/>
      <dgm:t>
        <a:bodyPr/>
        <a:lstStyle/>
        <a:p>
          <a:endParaRPr lang="en-US"/>
        </a:p>
      </dgm:t>
    </dgm:pt>
    <dgm:pt modelId="{F97656AE-7BB7-49D5-9253-9F26F8BF6E56}" type="sibTrans" cxnId="{EBB2F6E2-8ED1-4E58-B1E2-5366888186EB}">
      <dgm:prSet/>
      <dgm:spPr/>
      <dgm:t>
        <a:bodyPr/>
        <a:lstStyle/>
        <a:p>
          <a:endParaRPr lang="en-US"/>
        </a:p>
      </dgm:t>
    </dgm:pt>
    <dgm:pt modelId="{494CE069-9C59-4CC8-B201-14A3EC986C11}" type="pres">
      <dgm:prSet presAssocID="{42776201-4E3E-47DE-9DBF-C3DCBA250B1D}" presName="root" presStyleCnt="0">
        <dgm:presLayoutVars>
          <dgm:dir/>
          <dgm:resizeHandles val="exact"/>
        </dgm:presLayoutVars>
      </dgm:prSet>
      <dgm:spPr/>
    </dgm:pt>
    <dgm:pt modelId="{B12BDA8E-C5ED-45F6-A214-1DD142705B61}" type="pres">
      <dgm:prSet presAssocID="{42776201-4E3E-47DE-9DBF-C3DCBA250B1D}" presName="container" presStyleCnt="0">
        <dgm:presLayoutVars>
          <dgm:dir/>
          <dgm:resizeHandles val="exact"/>
        </dgm:presLayoutVars>
      </dgm:prSet>
      <dgm:spPr/>
    </dgm:pt>
    <dgm:pt modelId="{466095B0-8083-4D68-AF28-576ACE467CCF}" type="pres">
      <dgm:prSet presAssocID="{9EA77238-4521-415E-9A76-8E9F48297209}" presName="compNode" presStyleCnt="0"/>
      <dgm:spPr/>
    </dgm:pt>
    <dgm:pt modelId="{B106F4E2-A879-4428-B6ED-7C4C49A2839D}" type="pres">
      <dgm:prSet presAssocID="{9EA77238-4521-415E-9A76-8E9F48297209}" presName="iconBgRect" presStyleLbl="bgShp" presStyleIdx="0" presStyleCnt="4"/>
      <dgm:spPr/>
    </dgm:pt>
    <dgm:pt modelId="{13F4256D-E9D6-4F14-85B8-19E0B6B7C74E}" type="pres">
      <dgm:prSet presAssocID="{9EA77238-4521-415E-9A76-8E9F4829720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BEA786D0-6D25-4D80-AB32-F8AB2365D249}" type="pres">
      <dgm:prSet presAssocID="{9EA77238-4521-415E-9A76-8E9F48297209}" presName="spaceRect" presStyleCnt="0"/>
      <dgm:spPr/>
    </dgm:pt>
    <dgm:pt modelId="{0DF7345E-CAA6-4E1C-8EF9-F355F9339E60}" type="pres">
      <dgm:prSet presAssocID="{9EA77238-4521-415E-9A76-8E9F48297209}" presName="textRect" presStyleLbl="revTx" presStyleIdx="0" presStyleCnt="4">
        <dgm:presLayoutVars>
          <dgm:chMax val="1"/>
          <dgm:chPref val="1"/>
        </dgm:presLayoutVars>
      </dgm:prSet>
      <dgm:spPr/>
    </dgm:pt>
    <dgm:pt modelId="{24907E85-8316-4CCA-B84A-7DD15EC7CD8D}" type="pres">
      <dgm:prSet presAssocID="{73AEF61B-9457-4488-9199-498DED3B2989}" presName="sibTrans" presStyleLbl="sibTrans2D1" presStyleIdx="0" presStyleCnt="0"/>
      <dgm:spPr/>
    </dgm:pt>
    <dgm:pt modelId="{E9A5B7F0-8ECC-4875-A402-459A7A111C32}" type="pres">
      <dgm:prSet presAssocID="{5C2C254A-8AE6-4230-AFC2-B3C14F058293}" presName="compNode" presStyleCnt="0"/>
      <dgm:spPr/>
    </dgm:pt>
    <dgm:pt modelId="{70FFFE23-0516-4FAB-BC16-36216D831251}" type="pres">
      <dgm:prSet presAssocID="{5C2C254A-8AE6-4230-AFC2-B3C14F058293}" presName="iconBgRect" presStyleLbl="bgShp" presStyleIdx="1" presStyleCnt="4" custLinFactY="41917" custLinFactNeighborX="10087" custLinFactNeighborY="100000"/>
      <dgm:spPr/>
    </dgm:pt>
    <dgm:pt modelId="{29615A84-CBEB-4527-BF39-BD91B60BA84C}" type="pres">
      <dgm:prSet presAssocID="{5C2C254A-8AE6-4230-AFC2-B3C14F058293}" presName="iconRect" presStyleLbl="node1" presStyleIdx="1" presStyleCnt="4" custLinFactY="100000" custLinFactNeighborX="17392" custLinFactNeighborY="14468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ontract with solid fill"/>
        </a:ext>
      </dgm:extLst>
    </dgm:pt>
    <dgm:pt modelId="{72646435-E15A-4D48-A860-B3B1D97E5DEC}" type="pres">
      <dgm:prSet presAssocID="{5C2C254A-8AE6-4230-AFC2-B3C14F058293}" presName="spaceRect" presStyleCnt="0"/>
      <dgm:spPr/>
    </dgm:pt>
    <dgm:pt modelId="{60C41A3E-3EA4-4CB1-9555-CE0192CCC5E9}" type="pres">
      <dgm:prSet presAssocID="{5C2C254A-8AE6-4230-AFC2-B3C14F058293}" presName="textRect" presStyleLbl="revTx" presStyleIdx="1" presStyleCnt="4">
        <dgm:presLayoutVars>
          <dgm:chMax val="1"/>
          <dgm:chPref val="1"/>
        </dgm:presLayoutVars>
      </dgm:prSet>
      <dgm:spPr/>
    </dgm:pt>
    <dgm:pt modelId="{9783A72D-4188-47B7-A1DC-5DA9BE59AF08}" type="pres">
      <dgm:prSet presAssocID="{0C83C89E-757C-4009-A9F1-317E102275A3}" presName="sibTrans" presStyleLbl="sibTrans2D1" presStyleIdx="0" presStyleCnt="0"/>
      <dgm:spPr/>
    </dgm:pt>
    <dgm:pt modelId="{AB5FDF95-41AF-4DA7-9795-A3ECC0FA490F}" type="pres">
      <dgm:prSet presAssocID="{0E8C7F5A-C198-46D0-BDF2-72BA18BC6283}" presName="compNode" presStyleCnt="0"/>
      <dgm:spPr/>
    </dgm:pt>
    <dgm:pt modelId="{F4CA99B1-902F-44ED-9A66-B87FFDF2A738}" type="pres">
      <dgm:prSet presAssocID="{0E8C7F5A-C198-46D0-BDF2-72BA18BC6283}" presName="iconBgRect" presStyleLbl="bgShp" presStyleIdx="2" presStyleCnt="4"/>
      <dgm:spPr/>
    </dgm:pt>
    <dgm:pt modelId="{9232862F-F416-4019-9DFE-E9F137531CD1}" type="pres">
      <dgm:prSet presAssocID="{0E8C7F5A-C198-46D0-BDF2-72BA18BC628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0F208AFB-6F3C-401A-9FE3-1571D5A39F90}" type="pres">
      <dgm:prSet presAssocID="{0E8C7F5A-C198-46D0-BDF2-72BA18BC6283}" presName="spaceRect" presStyleCnt="0"/>
      <dgm:spPr/>
    </dgm:pt>
    <dgm:pt modelId="{1A7E64E8-AF5D-4271-A13C-B12002E64750}" type="pres">
      <dgm:prSet presAssocID="{0E8C7F5A-C198-46D0-BDF2-72BA18BC6283}" presName="textRect" presStyleLbl="revTx" presStyleIdx="2" presStyleCnt="4">
        <dgm:presLayoutVars>
          <dgm:chMax val="1"/>
          <dgm:chPref val="1"/>
        </dgm:presLayoutVars>
      </dgm:prSet>
      <dgm:spPr/>
    </dgm:pt>
    <dgm:pt modelId="{A0DC4699-1F7F-44C0-8BF1-D27E2F3063F9}" type="pres">
      <dgm:prSet presAssocID="{7B661B37-4A10-48B7-8559-A0EB0CEA9309}" presName="sibTrans" presStyleLbl="sibTrans2D1" presStyleIdx="0" presStyleCnt="0"/>
      <dgm:spPr/>
    </dgm:pt>
    <dgm:pt modelId="{B1CB9EED-DF0D-4CA5-8490-F99524FE1CEB}" type="pres">
      <dgm:prSet presAssocID="{AA842CC0-8413-4571-9313-5F01AAC4D56F}" presName="compNode" presStyleCnt="0"/>
      <dgm:spPr/>
    </dgm:pt>
    <dgm:pt modelId="{DD26E0A2-216D-47C0-84AC-4D2AC93DAAD7}" type="pres">
      <dgm:prSet presAssocID="{AA842CC0-8413-4571-9313-5F01AAC4D56F}" presName="iconBgRect" presStyleLbl="bgShp" presStyleIdx="3" presStyleCnt="4" custLinFactY="-44678" custLinFactNeighborX="10087" custLinFactNeighborY="-100000"/>
      <dgm:spPr/>
    </dgm:pt>
    <dgm:pt modelId="{A919E1D6-0FEA-4680-9518-9FF9A1BCFDF1}" type="pres">
      <dgm:prSet presAssocID="{AA842CC0-8413-4571-9313-5F01AAC4D56F}" presName="iconRect" presStyleLbl="node1" presStyleIdx="3" presStyleCnt="4" custLinFactY="-100000" custLinFactNeighborX="17392" custLinFactNeighborY="-14944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ark scene"/>
        </a:ext>
      </dgm:extLst>
    </dgm:pt>
    <dgm:pt modelId="{1EE61352-C057-4577-B68D-CDC0AAD0BCC3}" type="pres">
      <dgm:prSet presAssocID="{AA842CC0-8413-4571-9313-5F01AAC4D56F}" presName="spaceRect" presStyleCnt="0"/>
      <dgm:spPr/>
    </dgm:pt>
    <dgm:pt modelId="{A82331FA-2026-4466-B597-5B4A7266236B}" type="pres">
      <dgm:prSet presAssocID="{AA842CC0-8413-4571-9313-5F01AAC4D56F}" presName="textRect" presStyleLbl="revTx" presStyleIdx="3" presStyleCnt="4">
        <dgm:presLayoutVars>
          <dgm:chMax val="1"/>
          <dgm:chPref val="1"/>
        </dgm:presLayoutVars>
      </dgm:prSet>
      <dgm:spPr/>
    </dgm:pt>
  </dgm:ptLst>
  <dgm:cxnLst>
    <dgm:cxn modelId="{0B2C8713-D488-4AA1-B5C6-14216FF374F1}" type="presOf" srcId="{5C2C254A-8AE6-4230-AFC2-B3C14F058293}" destId="{60C41A3E-3EA4-4CB1-9555-CE0192CCC5E9}" srcOrd="0" destOrd="0" presId="urn:microsoft.com/office/officeart/2018/2/layout/IconCircleList"/>
    <dgm:cxn modelId="{BB420224-CAD4-458F-BFFA-DF5FF0AEC44B}" srcId="{42776201-4E3E-47DE-9DBF-C3DCBA250B1D}" destId="{5C2C254A-8AE6-4230-AFC2-B3C14F058293}" srcOrd="1" destOrd="0" parTransId="{74DA5762-CE2B-459E-907C-98F830105CC7}" sibTransId="{0C83C89E-757C-4009-A9F1-317E102275A3}"/>
    <dgm:cxn modelId="{C6705C27-55AB-4901-8010-424BAA440E4C}" type="presOf" srcId="{9EA77238-4521-415E-9A76-8E9F48297209}" destId="{0DF7345E-CAA6-4E1C-8EF9-F355F9339E60}" srcOrd="0" destOrd="0" presId="urn:microsoft.com/office/officeart/2018/2/layout/IconCircleList"/>
    <dgm:cxn modelId="{1FF31931-3EE0-4831-8D41-5DE765B56863}" srcId="{42776201-4E3E-47DE-9DBF-C3DCBA250B1D}" destId="{0E8C7F5A-C198-46D0-BDF2-72BA18BC6283}" srcOrd="2" destOrd="0" parTransId="{49802A4C-3149-4F66-8135-160F526965F4}" sibTransId="{7B661B37-4A10-48B7-8559-A0EB0CEA9309}"/>
    <dgm:cxn modelId="{D0AE2934-390C-41DB-9EA2-43CE6FA1D670}" type="presOf" srcId="{0E8C7F5A-C198-46D0-BDF2-72BA18BC6283}" destId="{1A7E64E8-AF5D-4271-A13C-B12002E64750}" srcOrd="0" destOrd="0" presId="urn:microsoft.com/office/officeart/2018/2/layout/IconCircleList"/>
    <dgm:cxn modelId="{17C8DA60-83FA-41B8-BE3E-4EF83AEF9E90}" type="presOf" srcId="{7B661B37-4A10-48B7-8559-A0EB0CEA9309}" destId="{A0DC4699-1F7F-44C0-8BF1-D27E2F3063F9}" srcOrd="0" destOrd="0" presId="urn:microsoft.com/office/officeart/2018/2/layout/IconCircleList"/>
    <dgm:cxn modelId="{20207779-B49E-4D81-8848-B0BE4639540B}" type="presOf" srcId="{73AEF61B-9457-4488-9199-498DED3B2989}" destId="{24907E85-8316-4CCA-B84A-7DD15EC7CD8D}" srcOrd="0" destOrd="0" presId="urn:microsoft.com/office/officeart/2018/2/layout/IconCircleList"/>
    <dgm:cxn modelId="{C96A16A6-1BB9-4D92-9B74-C276F49ACA13}" type="presOf" srcId="{0C83C89E-757C-4009-A9F1-317E102275A3}" destId="{9783A72D-4188-47B7-A1DC-5DA9BE59AF08}" srcOrd="0" destOrd="0" presId="urn:microsoft.com/office/officeart/2018/2/layout/IconCircleList"/>
    <dgm:cxn modelId="{D1F184A7-2515-4DB9-A0DB-F023088B0860}" type="presOf" srcId="{AA842CC0-8413-4571-9313-5F01AAC4D56F}" destId="{A82331FA-2026-4466-B597-5B4A7266236B}" srcOrd="0" destOrd="0" presId="urn:microsoft.com/office/officeart/2018/2/layout/IconCircleList"/>
    <dgm:cxn modelId="{E0863CD6-C757-4B3F-8A25-B271C3087753}" type="presOf" srcId="{42776201-4E3E-47DE-9DBF-C3DCBA250B1D}" destId="{494CE069-9C59-4CC8-B201-14A3EC986C11}" srcOrd="0" destOrd="0" presId="urn:microsoft.com/office/officeart/2018/2/layout/IconCircleList"/>
    <dgm:cxn modelId="{EBB2F6E2-8ED1-4E58-B1E2-5366888186EB}" srcId="{42776201-4E3E-47DE-9DBF-C3DCBA250B1D}" destId="{AA842CC0-8413-4571-9313-5F01AAC4D56F}" srcOrd="3" destOrd="0" parTransId="{61C8DA30-6EE3-4A9A-95C2-4EB2733FE913}" sibTransId="{F97656AE-7BB7-49D5-9253-9F26F8BF6E56}"/>
    <dgm:cxn modelId="{EFF836F2-7D0D-4664-A528-32405FE22DB4}" srcId="{42776201-4E3E-47DE-9DBF-C3DCBA250B1D}" destId="{9EA77238-4521-415E-9A76-8E9F48297209}" srcOrd="0" destOrd="0" parTransId="{5A034DA9-EFCF-4A1C-ABA6-0D2EAA035E3C}" sibTransId="{73AEF61B-9457-4488-9199-498DED3B2989}"/>
    <dgm:cxn modelId="{03A47B6C-8445-4F91-AC15-87F82A66DFF4}" type="presParOf" srcId="{494CE069-9C59-4CC8-B201-14A3EC986C11}" destId="{B12BDA8E-C5ED-45F6-A214-1DD142705B61}" srcOrd="0" destOrd="0" presId="urn:microsoft.com/office/officeart/2018/2/layout/IconCircleList"/>
    <dgm:cxn modelId="{8972CCB6-2895-4F24-87A7-11169287349C}" type="presParOf" srcId="{B12BDA8E-C5ED-45F6-A214-1DD142705B61}" destId="{466095B0-8083-4D68-AF28-576ACE467CCF}" srcOrd="0" destOrd="0" presId="urn:microsoft.com/office/officeart/2018/2/layout/IconCircleList"/>
    <dgm:cxn modelId="{0CF324AB-CC5C-40F0-8A79-95248C03B872}" type="presParOf" srcId="{466095B0-8083-4D68-AF28-576ACE467CCF}" destId="{B106F4E2-A879-4428-B6ED-7C4C49A2839D}" srcOrd="0" destOrd="0" presId="urn:microsoft.com/office/officeart/2018/2/layout/IconCircleList"/>
    <dgm:cxn modelId="{7A1AD4AC-DFA7-4FAA-BE66-27ECD5B8DDF1}" type="presParOf" srcId="{466095B0-8083-4D68-AF28-576ACE467CCF}" destId="{13F4256D-E9D6-4F14-85B8-19E0B6B7C74E}" srcOrd="1" destOrd="0" presId="urn:microsoft.com/office/officeart/2018/2/layout/IconCircleList"/>
    <dgm:cxn modelId="{2FF548C7-701F-4A8C-B3B0-75B7C38501C8}" type="presParOf" srcId="{466095B0-8083-4D68-AF28-576ACE467CCF}" destId="{BEA786D0-6D25-4D80-AB32-F8AB2365D249}" srcOrd="2" destOrd="0" presId="urn:microsoft.com/office/officeart/2018/2/layout/IconCircleList"/>
    <dgm:cxn modelId="{C059BA6B-BE5D-4995-810B-CBD20004F9EE}" type="presParOf" srcId="{466095B0-8083-4D68-AF28-576ACE467CCF}" destId="{0DF7345E-CAA6-4E1C-8EF9-F355F9339E60}" srcOrd="3" destOrd="0" presId="urn:microsoft.com/office/officeart/2018/2/layout/IconCircleList"/>
    <dgm:cxn modelId="{D06654D3-1C72-438F-A983-0CF2E698EF80}" type="presParOf" srcId="{B12BDA8E-C5ED-45F6-A214-1DD142705B61}" destId="{24907E85-8316-4CCA-B84A-7DD15EC7CD8D}" srcOrd="1" destOrd="0" presId="urn:microsoft.com/office/officeart/2018/2/layout/IconCircleList"/>
    <dgm:cxn modelId="{7B27FAA9-5FF6-41F6-80BD-B3E538C353E2}" type="presParOf" srcId="{B12BDA8E-C5ED-45F6-A214-1DD142705B61}" destId="{E9A5B7F0-8ECC-4875-A402-459A7A111C32}" srcOrd="2" destOrd="0" presId="urn:microsoft.com/office/officeart/2018/2/layout/IconCircleList"/>
    <dgm:cxn modelId="{76A60CE2-9942-4E18-B5F9-4619200B76FA}" type="presParOf" srcId="{E9A5B7F0-8ECC-4875-A402-459A7A111C32}" destId="{70FFFE23-0516-4FAB-BC16-36216D831251}" srcOrd="0" destOrd="0" presId="urn:microsoft.com/office/officeart/2018/2/layout/IconCircleList"/>
    <dgm:cxn modelId="{A34CD64A-0198-4ACE-BC07-7DFD836AB918}" type="presParOf" srcId="{E9A5B7F0-8ECC-4875-A402-459A7A111C32}" destId="{29615A84-CBEB-4527-BF39-BD91B60BA84C}" srcOrd="1" destOrd="0" presId="urn:microsoft.com/office/officeart/2018/2/layout/IconCircleList"/>
    <dgm:cxn modelId="{0195FA5D-E3AC-4EA0-9209-67191A44EDD4}" type="presParOf" srcId="{E9A5B7F0-8ECC-4875-A402-459A7A111C32}" destId="{72646435-E15A-4D48-A860-B3B1D97E5DEC}" srcOrd="2" destOrd="0" presId="urn:microsoft.com/office/officeart/2018/2/layout/IconCircleList"/>
    <dgm:cxn modelId="{CFE6CC8B-4B74-42F4-8084-64E51A9C5131}" type="presParOf" srcId="{E9A5B7F0-8ECC-4875-A402-459A7A111C32}" destId="{60C41A3E-3EA4-4CB1-9555-CE0192CCC5E9}" srcOrd="3" destOrd="0" presId="urn:microsoft.com/office/officeart/2018/2/layout/IconCircleList"/>
    <dgm:cxn modelId="{D58ABEE4-00DB-4C18-B362-2AA45E1B5F41}" type="presParOf" srcId="{B12BDA8E-C5ED-45F6-A214-1DD142705B61}" destId="{9783A72D-4188-47B7-A1DC-5DA9BE59AF08}" srcOrd="3" destOrd="0" presId="urn:microsoft.com/office/officeart/2018/2/layout/IconCircleList"/>
    <dgm:cxn modelId="{C9B10B42-B499-4BCE-97E8-7C471BFB562E}" type="presParOf" srcId="{B12BDA8E-C5ED-45F6-A214-1DD142705B61}" destId="{AB5FDF95-41AF-4DA7-9795-A3ECC0FA490F}" srcOrd="4" destOrd="0" presId="urn:microsoft.com/office/officeart/2018/2/layout/IconCircleList"/>
    <dgm:cxn modelId="{AAD6AED9-E6AD-47D8-8EC5-C48B4CDE0112}" type="presParOf" srcId="{AB5FDF95-41AF-4DA7-9795-A3ECC0FA490F}" destId="{F4CA99B1-902F-44ED-9A66-B87FFDF2A738}" srcOrd="0" destOrd="0" presId="urn:microsoft.com/office/officeart/2018/2/layout/IconCircleList"/>
    <dgm:cxn modelId="{F59E1DC4-1992-45B3-A38A-E7943A907A34}" type="presParOf" srcId="{AB5FDF95-41AF-4DA7-9795-A3ECC0FA490F}" destId="{9232862F-F416-4019-9DFE-E9F137531CD1}" srcOrd="1" destOrd="0" presId="urn:microsoft.com/office/officeart/2018/2/layout/IconCircleList"/>
    <dgm:cxn modelId="{15E38ADF-31A2-47F3-806A-F4D5931CF946}" type="presParOf" srcId="{AB5FDF95-41AF-4DA7-9795-A3ECC0FA490F}" destId="{0F208AFB-6F3C-401A-9FE3-1571D5A39F90}" srcOrd="2" destOrd="0" presId="urn:microsoft.com/office/officeart/2018/2/layout/IconCircleList"/>
    <dgm:cxn modelId="{7771C7C0-33AB-417D-A58E-1D7B9A738152}" type="presParOf" srcId="{AB5FDF95-41AF-4DA7-9795-A3ECC0FA490F}" destId="{1A7E64E8-AF5D-4271-A13C-B12002E64750}" srcOrd="3" destOrd="0" presId="urn:microsoft.com/office/officeart/2018/2/layout/IconCircleList"/>
    <dgm:cxn modelId="{DCE427E4-2F31-433A-BA88-6574676D80E9}" type="presParOf" srcId="{B12BDA8E-C5ED-45F6-A214-1DD142705B61}" destId="{A0DC4699-1F7F-44C0-8BF1-D27E2F3063F9}" srcOrd="5" destOrd="0" presId="urn:microsoft.com/office/officeart/2018/2/layout/IconCircleList"/>
    <dgm:cxn modelId="{35D88FDC-88B0-46C6-B87C-FC08F756FFBF}" type="presParOf" srcId="{B12BDA8E-C5ED-45F6-A214-1DD142705B61}" destId="{B1CB9EED-DF0D-4CA5-8490-F99524FE1CEB}" srcOrd="6" destOrd="0" presId="urn:microsoft.com/office/officeart/2018/2/layout/IconCircleList"/>
    <dgm:cxn modelId="{879EFEE6-350F-4E48-B209-C52CF4403522}" type="presParOf" srcId="{B1CB9EED-DF0D-4CA5-8490-F99524FE1CEB}" destId="{DD26E0A2-216D-47C0-84AC-4D2AC93DAAD7}" srcOrd="0" destOrd="0" presId="urn:microsoft.com/office/officeart/2018/2/layout/IconCircleList"/>
    <dgm:cxn modelId="{E6B0C850-B5BF-466F-9979-731AEA306993}" type="presParOf" srcId="{B1CB9EED-DF0D-4CA5-8490-F99524FE1CEB}" destId="{A919E1D6-0FEA-4680-9518-9FF9A1BCFDF1}" srcOrd="1" destOrd="0" presId="urn:microsoft.com/office/officeart/2018/2/layout/IconCircleList"/>
    <dgm:cxn modelId="{78C1C44B-B8AF-40F9-B416-039729401EE7}" type="presParOf" srcId="{B1CB9EED-DF0D-4CA5-8490-F99524FE1CEB}" destId="{1EE61352-C057-4577-B68D-CDC0AAD0BCC3}" srcOrd="2" destOrd="0" presId="urn:microsoft.com/office/officeart/2018/2/layout/IconCircleList"/>
    <dgm:cxn modelId="{4CF32493-8BB6-456B-9262-C76433E5FFD2}" type="presParOf" srcId="{B1CB9EED-DF0D-4CA5-8490-F99524FE1CEB}" destId="{A82331FA-2026-4466-B597-5B4A7266236B}"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6F4E2-A879-4428-B6ED-7C4C49A2839D}">
      <dsp:nvSpPr>
        <dsp:cNvPr id="0" name=""/>
        <dsp:cNvSpPr/>
      </dsp:nvSpPr>
      <dsp:spPr>
        <a:xfrm>
          <a:off x="173867" y="268975"/>
          <a:ext cx="1316060" cy="131606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F4256D-E9D6-4F14-85B8-19E0B6B7C74E}">
      <dsp:nvSpPr>
        <dsp:cNvPr id="0" name=""/>
        <dsp:cNvSpPr/>
      </dsp:nvSpPr>
      <dsp:spPr>
        <a:xfrm>
          <a:off x="450240" y="545348"/>
          <a:ext cx="763315" cy="7633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F7345E-CAA6-4E1C-8EF9-F355F9339E60}">
      <dsp:nvSpPr>
        <dsp:cNvPr id="0" name=""/>
        <dsp:cNvSpPr/>
      </dsp:nvSpPr>
      <dsp:spPr>
        <a:xfrm>
          <a:off x="1771941" y="268975"/>
          <a:ext cx="3102142" cy="131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t>More than </a:t>
          </a:r>
          <a:r>
            <a:rPr lang="en-US" sz="2000" b="1" kern="1200" dirty="0">
              <a:solidFill>
                <a:srgbClr val="9D1C20"/>
              </a:solidFill>
            </a:rPr>
            <a:t>20</a:t>
          </a:r>
          <a:r>
            <a:rPr lang="en-US" sz="2000" kern="1200" dirty="0"/>
            <a:t> attorneys active in Municipal Practice Group </a:t>
          </a:r>
        </a:p>
      </dsp:txBody>
      <dsp:txXfrm>
        <a:off x="1771941" y="268975"/>
        <a:ext cx="3102142" cy="1316060"/>
      </dsp:txXfrm>
    </dsp:sp>
    <dsp:sp modelId="{70FFFE23-0516-4FAB-BC16-36216D831251}">
      <dsp:nvSpPr>
        <dsp:cNvPr id="0" name=""/>
        <dsp:cNvSpPr/>
      </dsp:nvSpPr>
      <dsp:spPr>
        <a:xfrm>
          <a:off x="5547359" y="2136689"/>
          <a:ext cx="1316060" cy="131606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615A84-CBEB-4527-BF39-BD91B60BA84C}">
      <dsp:nvSpPr>
        <dsp:cNvPr id="0" name=""/>
        <dsp:cNvSpPr/>
      </dsp:nvSpPr>
      <dsp:spPr>
        <a:xfrm>
          <a:off x="5823737" y="2413065"/>
          <a:ext cx="763315" cy="7633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0C41A3E-3EA4-4CB1-9555-CE0192CCC5E9}">
      <dsp:nvSpPr>
        <dsp:cNvPr id="0" name=""/>
        <dsp:cNvSpPr/>
      </dsp:nvSpPr>
      <dsp:spPr>
        <a:xfrm>
          <a:off x="7012682" y="268975"/>
          <a:ext cx="3102142" cy="131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t>Represent over </a:t>
          </a:r>
          <a:r>
            <a:rPr lang="en-US" sz="2000" b="1" kern="1200" dirty="0">
              <a:solidFill>
                <a:srgbClr val="9D1C20"/>
              </a:solidFill>
            </a:rPr>
            <a:t>100</a:t>
          </a:r>
          <a:r>
            <a:rPr lang="en-US" sz="2000" kern="1200" dirty="0"/>
            <a:t> municipal entities in PA  </a:t>
          </a:r>
        </a:p>
      </dsp:txBody>
      <dsp:txXfrm>
        <a:off x="7012682" y="268975"/>
        <a:ext cx="3102142" cy="1316060"/>
      </dsp:txXfrm>
    </dsp:sp>
    <dsp:sp modelId="{F4CA99B1-902F-44ED-9A66-B87FFDF2A738}">
      <dsp:nvSpPr>
        <dsp:cNvPr id="0" name=""/>
        <dsp:cNvSpPr/>
      </dsp:nvSpPr>
      <dsp:spPr>
        <a:xfrm>
          <a:off x="173867" y="2234327"/>
          <a:ext cx="1316060" cy="131606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32862F-F416-4019-9DFE-E9F137531CD1}">
      <dsp:nvSpPr>
        <dsp:cNvPr id="0" name=""/>
        <dsp:cNvSpPr/>
      </dsp:nvSpPr>
      <dsp:spPr>
        <a:xfrm>
          <a:off x="450240" y="2510700"/>
          <a:ext cx="763315" cy="7633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A7E64E8-AF5D-4271-A13C-B12002E64750}">
      <dsp:nvSpPr>
        <dsp:cNvPr id="0" name=""/>
        <dsp:cNvSpPr/>
      </dsp:nvSpPr>
      <dsp:spPr>
        <a:xfrm>
          <a:off x="1771941" y="2234327"/>
          <a:ext cx="3102142" cy="131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t>Provide legal guidance to boroughs, townships, counties, municipal authorities, and other local government entities</a:t>
          </a:r>
        </a:p>
      </dsp:txBody>
      <dsp:txXfrm>
        <a:off x="1771941" y="2234327"/>
        <a:ext cx="3102142" cy="1316060"/>
      </dsp:txXfrm>
    </dsp:sp>
    <dsp:sp modelId="{DD26E0A2-216D-47C0-84AC-4D2AC93DAAD7}">
      <dsp:nvSpPr>
        <dsp:cNvPr id="0" name=""/>
        <dsp:cNvSpPr/>
      </dsp:nvSpPr>
      <dsp:spPr>
        <a:xfrm>
          <a:off x="5547359" y="330277"/>
          <a:ext cx="1316060" cy="1316060"/>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19E1D6-0FEA-4680-9518-9FF9A1BCFDF1}">
      <dsp:nvSpPr>
        <dsp:cNvPr id="0" name=""/>
        <dsp:cNvSpPr/>
      </dsp:nvSpPr>
      <dsp:spPr>
        <a:xfrm>
          <a:off x="5823737" y="606649"/>
          <a:ext cx="763315" cy="7633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2331FA-2026-4466-B597-5B4A7266236B}">
      <dsp:nvSpPr>
        <dsp:cNvPr id="0" name=""/>
        <dsp:cNvSpPr/>
      </dsp:nvSpPr>
      <dsp:spPr>
        <a:xfrm>
          <a:off x="7012682" y="2234327"/>
          <a:ext cx="3102142" cy="131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90000"/>
            </a:lnSpc>
            <a:spcBef>
              <a:spcPct val="0"/>
            </a:spcBef>
            <a:spcAft>
              <a:spcPct val="35000"/>
            </a:spcAft>
            <a:buNone/>
          </a:pPr>
          <a:r>
            <a:rPr lang="en-US" sz="2000" kern="1200" dirty="0"/>
            <a:t>Our Municipal Practice Group reduces the need to rely on special counsel arrangements.</a:t>
          </a:r>
        </a:p>
      </dsp:txBody>
      <dsp:txXfrm>
        <a:off x="7012682" y="2234327"/>
        <a:ext cx="3102142" cy="1316060"/>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018837-64B5-4E20-83A5-89B993CB3C9A}"/>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a:extLst>
              <a:ext uri="{FF2B5EF4-FFF2-40B4-BE49-F238E27FC236}">
                <a16:creationId xmlns:a16="http://schemas.microsoft.com/office/drawing/2014/main" id="{99C2A4FB-A56B-4413-A08B-0E9894B98B41}"/>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0248B25D-8766-427E-8C9E-4845048D8DFC}" type="datetimeFigureOut">
              <a:rPr lang="en-US" smtClean="0"/>
              <a:t>10/13/2023</a:t>
            </a:fld>
            <a:endParaRPr lang="en-US" dirty="0"/>
          </a:p>
        </p:txBody>
      </p:sp>
      <p:sp>
        <p:nvSpPr>
          <p:cNvPr id="4" name="Footer Placeholder 3">
            <a:extLst>
              <a:ext uri="{FF2B5EF4-FFF2-40B4-BE49-F238E27FC236}">
                <a16:creationId xmlns:a16="http://schemas.microsoft.com/office/drawing/2014/main" id="{A3977F36-950D-4655-BC4A-F80BE1DBF79A}"/>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6C246FD-229D-4B04-9855-212AD8D784A9}"/>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DA8A28B-0568-4092-BB1A-13C9B073E3A0}" type="slidenum">
              <a:rPr lang="en-US" smtClean="0"/>
              <a:t>‹#›</a:t>
            </a:fld>
            <a:endParaRPr lang="en-US" dirty="0"/>
          </a:p>
        </p:txBody>
      </p:sp>
    </p:spTree>
    <p:extLst>
      <p:ext uri="{BB962C8B-B14F-4D97-AF65-F5344CB8AC3E}">
        <p14:creationId xmlns:p14="http://schemas.microsoft.com/office/powerpoint/2010/main" val="16405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26F439B-391B-4B41-826A-951FCF412C34}" type="datetimeFigureOut">
              <a:rPr lang="en-US" smtClean="0"/>
              <a:t>10/13/2023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CFA0038-7055-434C-B6C4-B8C69565C600}" type="slidenum">
              <a:rPr lang="en-US" smtClean="0"/>
              <a:t>‹#›</a:t>
            </a:fld>
            <a:endParaRPr lang="en-US" dirty="0"/>
          </a:p>
        </p:txBody>
      </p:sp>
    </p:spTree>
    <p:extLst>
      <p:ext uri="{BB962C8B-B14F-4D97-AF65-F5344CB8AC3E}">
        <p14:creationId xmlns:p14="http://schemas.microsoft.com/office/powerpoint/2010/main" val="1390864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49664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10</a:t>
            </a:fld>
            <a:endParaRPr lang="en-US" dirty="0"/>
          </a:p>
        </p:txBody>
      </p:sp>
    </p:spTree>
    <p:extLst>
      <p:ext uri="{BB962C8B-B14F-4D97-AF65-F5344CB8AC3E}">
        <p14:creationId xmlns:p14="http://schemas.microsoft.com/office/powerpoint/2010/main" val="639851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11</a:t>
            </a:fld>
            <a:endParaRPr lang="en-US" dirty="0"/>
          </a:p>
        </p:txBody>
      </p:sp>
    </p:spTree>
    <p:extLst>
      <p:ext uri="{BB962C8B-B14F-4D97-AF65-F5344CB8AC3E}">
        <p14:creationId xmlns:p14="http://schemas.microsoft.com/office/powerpoint/2010/main" val="3957858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12</a:t>
            </a:fld>
            <a:endParaRPr lang="en-US" dirty="0"/>
          </a:p>
        </p:txBody>
      </p:sp>
    </p:spTree>
    <p:extLst>
      <p:ext uri="{BB962C8B-B14F-4D97-AF65-F5344CB8AC3E}">
        <p14:creationId xmlns:p14="http://schemas.microsoft.com/office/powerpoint/2010/main" val="1227119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13</a:t>
            </a:fld>
            <a:endParaRPr lang="en-US" dirty="0"/>
          </a:p>
        </p:txBody>
      </p:sp>
    </p:spTree>
    <p:extLst>
      <p:ext uri="{BB962C8B-B14F-4D97-AF65-F5344CB8AC3E}">
        <p14:creationId xmlns:p14="http://schemas.microsoft.com/office/powerpoint/2010/main" val="1317278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14</a:t>
            </a:fld>
            <a:endParaRPr lang="en-US" dirty="0"/>
          </a:p>
        </p:txBody>
      </p:sp>
    </p:spTree>
    <p:extLst>
      <p:ext uri="{BB962C8B-B14F-4D97-AF65-F5344CB8AC3E}">
        <p14:creationId xmlns:p14="http://schemas.microsoft.com/office/powerpoint/2010/main" val="3776527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15</a:t>
            </a:fld>
            <a:endParaRPr lang="en-US" dirty="0"/>
          </a:p>
        </p:txBody>
      </p:sp>
    </p:spTree>
    <p:extLst>
      <p:ext uri="{BB962C8B-B14F-4D97-AF65-F5344CB8AC3E}">
        <p14:creationId xmlns:p14="http://schemas.microsoft.com/office/powerpoint/2010/main" val="1189721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16</a:t>
            </a:fld>
            <a:endParaRPr lang="en-US" dirty="0"/>
          </a:p>
        </p:txBody>
      </p:sp>
    </p:spTree>
    <p:extLst>
      <p:ext uri="{BB962C8B-B14F-4D97-AF65-F5344CB8AC3E}">
        <p14:creationId xmlns:p14="http://schemas.microsoft.com/office/powerpoint/2010/main" val="2866272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17</a:t>
            </a:fld>
            <a:endParaRPr lang="en-US" dirty="0"/>
          </a:p>
        </p:txBody>
      </p:sp>
    </p:spTree>
    <p:extLst>
      <p:ext uri="{BB962C8B-B14F-4D97-AF65-F5344CB8AC3E}">
        <p14:creationId xmlns:p14="http://schemas.microsoft.com/office/powerpoint/2010/main" val="1398431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18</a:t>
            </a:fld>
            <a:endParaRPr lang="en-US" dirty="0"/>
          </a:p>
        </p:txBody>
      </p:sp>
    </p:spTree>
    <p:extLst>
      <p:ext uri="{BB962C8B-B14F-4D97-AF65-F5344CB8AC3E}">
        <p14:creationId xmlns:p14="http://schemas.microsoft.com/office/powerpoint/2010/main" val="4213257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19</a:t>
            </a:fld>
            <a:endParaRPr lang="en-US" dirty="0"/>
          </a:p>
        </p:txBody>
      </p:sp>
    </p:spTree>
    <p:extLst>
      <p:ext uri="{BB962C8B-B14F-4D97-AF65-F5344CB8AC3E}">
        <p14:creationId xmlns:p14="http://schemas.microsoft.com/office/powerpoint/2010/main" val="4200088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2</a:t>
            </a:fld>
            <a:endParaRPr lang="en-US" dirty="0"/>
          </a:p>
        </p:txBody>
      </p:sp>
    </p:spTree>
    <p:extLst>
      <p:ext uri="{BB962C8B-B14F-4D97-AF65-F5344CB8AC3E}">
        <p14:creationId xmlns:p14="http://schemas.microsoft.com/office/powerpoint/2010/main" val="1726230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20</a:t>
            </a:fld>
            <a:endParaRPr lang="en-US" dirty="0"/>
          </a:p>
        </p:txBody>
      </p:sp>
    </p:spTree>
    <p:extLst>
      <p:ext uri="{BB962C8B-B14F-4D97-AF65-F5344CB8AC3E}">
        <p14:creationId xmlns:p14="http://schemas.microsoft.com/office/powerpoint/2010/main" val="3553746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21</a:t>
            </a:fld>
            <a:endParaRPr lang="en-US" dirty="0"/>
          </a:p>
        </p:txBody>
      </p:sp>
    </p:spTree>
    <p:extLst>
      <p:ext uri="{BB962C8B-B14F-4D97-AF65-F5344CB8AC3E}">
        <p14:creationId xmlns:p14="http://schemas.microsoft.com/office/powerpoint/2010/main" val="249096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22</a:t>
            </a:fld>
            <a:endParaRPr lang="en-US" dirty="0"/>
          </a:p>
        </p:txBody>
      </p:sp>
    </p:spTree>
    <p:extLst>
      <p:ext uri="{BB962C8B-B14F-4D97-AF65-F5344CB8AC3E}">
        <p14:creationId xmlns:p14="http://schemas.microsoft.com/office/powerpoint/2010/main" val="997032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23</a:t>
            </a:fld>
            <a:endParaRPr lang="en-US" dirty="0"/>
          </a:p>
        </p:txBody>
      </p:sp>
    </p:spTree>
    <p:extLst>
      <p:ext uri="{BB962C8B-B14F-4D97-AF65-F5344CB8AC3E}">
        <p14:creationId xmlns:p14="http://schemas.microsoft.com/office/powerpoint/2010/main" val="1184825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24</a:t>
            </a:fld>
            <a:endParaRPr lang="en-US" dirty="0"/>
          </a:p>
        </p:txBody>
      </p:sp>
    </p:spTree>
    <p:extLst>
      <p:ext uri="{BB962C8B-B14F-4D97-AF65-F5344CB8AC3E}">
        <p14:creationId xmlns:p14="http://schemas.microsoft.com/office/powerpoint/2010/main" val="20385671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25</a:t>
            </a:fld>
            <a:endParaRPr lang="en-US" dirty="0"/>
          </a:p>
        </p:txBody>
      </p:sp>
    </p:spTree>
    <p:extLst>
      <p:ext uri="{BB962C8B-B14F-4D97-AF65-F5344CB8AC3E}">
        <p14:creationId xmlns:p14="http://schemas.microsoft.com/office/powerpoint/2010/main" val="7949876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76212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3</a:t>
            </a:fld>
            <a:endParaRPr lang="en-US" dirty="0"/>
          </a:p>
        </p:txBody>
      </p:sp>
    </p:spTree>
    <p:extLst>
      <p:ext uri="{BB962C8B-B14F-4D97-AF65-F5344CB8AC3E}">
        <p14:creationId xmlns:p14="http://schemas.microsoft.com/office/powerpoint/2010/main" val="507301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FA0038-7055-434C-B6C4-B8C69565C600}" type="slidenum">
              <a:rPr lang="en-US" smtClean="0"/>
              <a:t>4</a:t>
            </a:fld>
            <a:endParaRPr lang="en-US" dirty="0"/>
          </a:p>
        </p:txBody>
      </p:sp>
    </p:spTree>
    <p:extLst>
      <p:ext uri="{BB962C8B-B14F-4D97-AF65-F5344CB8AC3E}">
        <p14:creationId xmlns:p14="http://schemas.microsoft.com/office/powerpoint/2010/main" val="2662248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5</a:t>
            </a:fld>
            <a:endParaRPr lang="en-US" dirty="0"/>
          </a:p>
        </p:txBody>
      </p:sp>
    </p:spTree>
    <p:extLst>
      <p:ext uri="{BB962C8B-B14F-4D97-AF65-F5344CB8AC3E}">
        <p14:creationId xmlns:p14="http://schemas.microsoft.com/office/powerpoint/2010/main" val="1218447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17183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61098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8</a:t>
            </a:fld>
            <a:endParaRPr lang="en-US" dirty="0"/>
          </a:p>
        </p:txBody>
      </p:sp>
    </p:spTree>
    <p:extLst>
      <p:ext uri="{BB962C8B-B14F-4D97-AF65-F5344CB8AC3E}">
        <p14:creationId xmlns:p14="http://schemas.microsoft.com/office/powerpoint/2010/main" val="1865031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FA0038-7055-434C-B6C4-B8C69565C600}" type="slidenum">
              <a:rPr lang="en-US" smtClean="0"/>
              <a:t>9</a:t>
            </a:fld>
            <a:endParaRPr lang="en-US" dirty="0"/>
          </a:p>
        </p:txBody>
      </p:sp>
    </p:spTree>
    <p:extLst>
      <p:ext uri="{BB962C8B-B14F-4D97-AF65-F5344CB8AC3E}">
        <p14:creationId xmlns:p14="http://schemas.microsoft.com/office/powerpoint/2010/main" val="3507393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200" y="2655077"/>
            <a:ext cx="6548438" cy="2831323"/>
          </a:xfrm>
        </p:spPr>
        <p:txBody>
          <a:bodyPr anchor="b">
            <a:noAutofit/>
          </a:bodyPr>
          <a:lstStyle>
            <a:lvl1pPr>
              <a:defRPr sz="8000"/>
            </a:lvl1pPr>
          </a:lstStyle>
          <a:p>
            <a:r>
              <a:rPr lang="en-US" dirty="0"/>
              <a:t>CLICK TO EDIT MASTER TITLE</a:t>
            </a:r>
          </a:p>
        </p:txBody>
      </p:sp>
      <p:sp>
        <p:nvSpPr>
          <p:cNvPr id="10" name="Text Placeholder 2">
            <a:extLst>
              <a:ext uri="{FF2B5EF4-FFF2-40B4-BE49-F238E27FC236}">
                <a16:creationId xmlns:a16="http://schemas.microsoft.com/office/drawing/2014/main" id="{860D9A71-4723-318F-C9C2-A78E2B694A70}"/>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20" name="Picture Placeholder 19">
            <a:extLst>
              <a:ext uri="{FF2B5EF4-FFF2-40B4-BE49-F238E27FC236}">
                <a16:creationId xmlns:a16="http://schemas.microsoft.com/office/drawing/2014/main" id="{49BF2D20-DAE2-42DC-9AB8-77B7B38D7307}"/>
              </a:ext>
            </a:extLst>
          </p:cNvPr>
          <p:cNvSpPr>
            <a:spLocks noGrp="1"/>
          </p:cNvSpPr>
          <p:nvPr>
            <p:ph type="pic" sz="quarter" idx="13"/>
          </p:nvPr>
        </p:nvSpPr>
        <p:spPr>
          <a:xfrm>
            <a:off x="838200" y="0"/>
            <a:ext cx="11353800" cy="5791201"/>
          </a:xfrm>
          <a:custGeom>
            <a:avLst/>
            <a:gdLst>
              <a:gd name="connsiteX0" fmla="*/ 1 w 11353800"/>
              <a:gd name="connsiteY0" fmla="*/ 5791200 h 5791201"/>
              <a:gd name="connsiteX1" fmla="*/ 6662737 w 11353800"/>
              <a:gd name="connsiteY1" fmla="*/ 5791200 h 5791201"/>
              <a:gd name="connsiteX2" fmla="*/ 6662737 w 11353800"/>
              <a:gd name="connsiteY2" fmla="*/ 5791201 h 5791201"/>
              <a:gd name="connsiteX3" fmla="*/ 1 w 11353800"/>
              <a:gd name="connsiteY3" fmla="*/ 5791201 h 5791201"/>
              <a:gd name="connsiteX4" fmla="*/ 0 w 11353800"/>
              <a:gd name="connsiteY4" fmla="*/ 0 h 5791201"/>
              <a:gd name="connsiteX5" fmla="*/ 11353800 w 11353800"/>
              <a:gd name="connsiteY5" fmla="*/ 0 h 5791201"/>
              <a:gd name="connsiteX6" fmla="*/ 11353800 w 11353800"/>
              <a:gd name="connsiteY6" fmla="*/ 5791200 h 5791201"/>
              <a:gd name="connsiteX7" fmla="*/ 6662737 w 11353800"/>
              <a:gd name="connsiteY7" fmla="*/ 5791200 h 5791201"/>
              <a:gd name="connsiteX8" fmla="*/ 6662737 w 11353800"/>
              <a:gd name="connsiteY8" fmla="*/ 2531373 h 5791201"/>
              <a:gd name="connsiteX9" fmla="*/ 1 w 11353800"/>
              <a:gd name="connsiteY9" fmla="*/ 2531373 h 5791201"/>
              <a:gd name="connsiteX10" fmla="*/ 1 w 11353800"/>
              <a:gd name="connsiteY10" fmla="*/ 5791200 h 5791201"/>
              <a:gd name="connsiteX11" fmla="*/ 0 w 11353800"/>
              <a:gd name="connsiteY11" fmla="*/ 5791200 h 5791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53800" h="5791201">
                <a:moveTo>
                  <a:pt x="1" y="5791200"/>
                </a:moveTo>
                <a:lnTo>
                  <a:pt x="6662737" y="5791200"/>
                </a:lnTo>
                <a:lnTo>
                  <a:pt x="6662737" y="5791201"/>
                </a:lnTo>
                <a:lnTo>
                  <a:pt x="1" y="5791201"/>
                </a:lnTo>
                <a:close/>
                <a:moveTo>
                  <a:pt x="0" y="0"/>
                </a:moveTo>
                <a:lnTo>
                  <a:pt x="11353800" y="0"/>
                </a:lnTo>
                <a:lnTo>
                  <a:pt x="11353800" y="5791200"/>
                </a:lnTo>
                <a:lnTo>
                  <a:pt x="6662737" y="5791200"/>
                </a:lnTo>
                <a:lnTo>
                  <a:pt x="6662737" y="2531373"/>
                </a:lnTo>
                <a:lnTo>
                  <a:pt x="1" y="2531373"/>
                </a:lnTo>
                <a:lnTo>
                  <a:pt x="1" y="5791200"/>
                </a:lnTo>
                <a:lnTo>
                  <a:pt x="0" y="5791200"/>
                </a:lnTo>
                <a:close/>
              </a:path>
            </a:pathLst>
          </a:custGeom>
          <a:solidFill>
            <a:schemeClr val="bg2"/>
          </a:solidFill>
        </p:spPr>
        <p:txBody>
          <a:bodyPr wrap="square" anchor="t">
            <a:noAutofit/>
          </a:bodyPr>
          <a:lstStyle>
            <a:lvl1pPr marL="0" indent="0" algn="ctr">
              <a:buNone/>
              <a:defRPr/>
            </a:lvl1pPr>
          </a:lstStyle>
          <a:p>
            <a:r>
              <a:rPr lang="en-US" dirty="0"/>
              <a:t>Click icon to add picture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5486400"/>
            <a:ext cx="6548438" cy="304801"/>
          </a:xfrm>
        </p:spPr>
        <p:txBody>
          <a:bodyPr>
            <a:normAutofit/>
          </a:bodyPr>
          <a:lstStyle>
            <a:lvl1pPr marL="0" indent="0">
              <a:buNone/>
              <a:defRPr sz="1600" spc="300"/>
            </a:lvl1pPr>
          </a:lstStyle>
          <a:p>
            <a:pPr lvl="0"/>
            <a:r>
              <a:rPr lang="en-US" dirty="0"/>
              <a:t>WEBSITE GOES HERE</a:t>
            </a:r>
          </a:p>
        </p:txBody>
      </p:sp>
      <p:sp>
        <p:nvSpPr>
          <p:cNvPr id="9" name="Footer Placeholder 8">
            <a:extLst>
              <a:ext uri="{FF2B5EF4-FFF2-40B4-BE49-F238E27FC236}">
                <a16:creationId xmlns:a16="http://schemas.microsoft.com/office/drawing/2014/main" id="{D997E42D-5E17-7C76-9F7D-0B1EC402C337}"/>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399467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F98B-2743-4B47-AE32-9926CC2BF549}"/>
              </a:ext>
            </a:extLst>
          </p:cNvPr>
          <p:cNvSpPr>
            <a:spLocks noGrp="1"/>
          </p:cNvSpPr>
          <p:nvPr>
            <p:ph type="title"/>
          </p:nvPr>
        </p:nvSpPr>
        <p:spPr>
          <a:xfrm>
            <a:off x="839788" y="365125"/>
            <a:ext cx="10515600" cy="1325563"/>
          </a:xfrm>
        </p:spPr>
        <p:txBody>
          <a:bodyPr/>
          <a:lstStyle>
            <a:lvl1pPr>
              <a:defRPr>
                <a:solidFill>
                  <a:schemeClr val="tx2"/>
                </a:soli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AC6908B9-8BB9-5247-A9CC-EADBF62AB670}"/>
              </a:ext>
            </a:extLst>
          </p:cNvPr>
          <p:cNvSpPr>
            <a:spLocks noGrp="1"/>
          </p:cNvSpPr>
          <p:nvPr>
            <p:ph sz="half" idx="2"/>
          </p:nvPr>
        </p:nvSpPr>
        <p:spPr>
          <a:xfrm>
            <a:off x="839788" y="1885361"/>
            <a:ext cx="5157787"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A5572680-8F07-DD43-A1EC-F836900FFE13}"/>
              </a:ext>
            </a:extLst>
          </p:cNvPr>
          <p:cNvSpPr>
            <a:spLocks noGrp="1"/>
          </p:cNvSpPr>
          <p:nvPr>
            <p:ph sz="quarter" idx="4"/>
          </p:nvPr>
        </p:nvSpPr>
        <p:spPr>
          <a:xfrm>
            <a:off x="6172200" y="1885361"/>
            <a:ext cx="5183188"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2">
            <a:extLst>
              <a:ext uri="{FF2B5EF4-FFF2-40B4-BE49-F238E27FC236}">
                <a16:creationId xmlns:a16="http://schemas.microsoft.com/office/drawing/2014/main" id="{54CF5214-BAF8-8514-D9E3-DDD504A31BF5}"/>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7" name="Footer Placeholder 6">
            <a:extLst>
              <a:ext uri="{FF2B5EF4-FFF2-40B4-BE49-F238E27FC236}">
                <a16:creationId xmlns:a16="http://schemas.microsoft.com/office/drawing/2014/main" id="{A1000703-5040-3702-1528-F2226277CC9E}"/>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4138893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Photos in Squares">
    <p:spTree>
      <p:nvGrpSpPr>
        <p:cNvPr id="1" name=""/>
        <p:cNvGrpSpPr/>
        <p:nvPr/>
      </p:nvGrpSpPr>
      <p:grpSpPr>
        <a:xfrm>
          <a:off x="0" y="0"/>
          <a:ext cx="0" cy="0"/>
          <a:chOff x="0" y="0"/>
          <a:chExt cx="0" cy="0"/>
        </a:xfrm>
      </p:grpSpPr>
      <p:sp>
        <p:nvSpPr>
          <p:cNvPr id="13" name="Picture placeholder"/>
          <p:cNvSpPr>
            <a:spLocks noGrp="1"/>
          </p:cNvSpPr>
          <p:nvPr>
            <p:ph type="pic" sz="quarter" idx="14"/>
          </p:nvPr>
        </p:nvSpPr>
        <p:spPr>
          <a:xfrm>
            <a:off x="6458601" y="-13063"/>
            <a:ext cx="4984597" cy="6881852"/>
          </a:xfrm>
          <a:custGeom>
            <a:avLst/>
            <a:gdLst>
              <a:gd name="connsiteX0" fmla="*/ 1503648 w 9969194"/>
              <a:gd name="connsiteY0" fmla="*/ 0 h 13763703"/>
              <a:gd name="connsiteX1" fmla="*/ 5527552 w 9969194"/>
              <a:gd name="connsiteY1" fmla="*/ 0 h 13763703"/>
              <a:gd name="connsiteX2" fmla="*/ 5527552 w 9969194"/>
              <a:gd name="connsiteY2" fmla="*/ 1227909 h 13763703"/>
              <a:gd name="connsiteX3" fmla="*/ 7022614 w 9969194"/>
              <a:gd name="connsiteY3" fmla="*/ 1227909 h 13763703"/>
              <a:gd name="connsiteX4" fmla="*/ 7022614 w 9969194"/>
              <a:gd name="connsiteY4" fmla="*/ 2794727 h 13763703"/>
              <a:gd name="connsiteX5" fmla="*/ 9969194 w 9969194"/>
              <a:gd name="connsiteY5" fmla="*/ 2794727 h 13763703"/>
              <a:gd name="connsiteX6" fmla="*/ 9969194 w 9969194"/>
              <a:gd name="connsiteY6" fmla="*/ 5957026 h 13763703"/>
              <a:gd name="connsiteX7" fmla="*/ 8950610 w 9969194"/>
              <a:gd name="connsiteY7" fmla="*/ 5957026 h 13763703"/>
              <a:gd name="connsiteX8" fmla="*/ 8950610 w 9969194"/>
              <a:gd name="connsiteY8" fmla="*/ 12565789 h 13763703"/>
              <a:gd name="connsiteX9" fmla="*/ 1869952 w 9969194"/>
              <a:gd name="connsiteY9" fmla="*/ 12565789 h 13763703"/>
              <a:gd name="connsiteX10" fmla="*/ 1869952 w 9969194"/>
              <a:gd name="connsiteY10" fmla="*/ 13763703 h 13763703"/>
              <a:gd name="connsiteX11" fmla="*/ 0 w 9969194"/>
              <a:gd name="connsiteY11" fmla="*/ 13763703 h 13763703"/>
              <a:gd name="connsiteX12" fmla="*/ 0 w 9969194"/>
              <a:gd name="connsiteY12" fmla="*/ 12096207 h 13763703"/>
              <a:gd name="connsiteX13" fmla="*/ 1503648 w 9969194"/>
              <a:gd name="connsiteY13" fmla="*/ 12096207 h 13763703"/>
              <a:gd name="connsiteX14" fmla="*/ 1503648 w 9969194"/>
              <a:gd name="connsiteY14" fmla="*/ 5147401 h 13763703"/>
              <a:gd name="connsiteX15" fmla="*/ 6808482 w 9969194"/>
              <a:gd name="connsiteY15" fmla="*/ 5147401 h 13763703"/>
              <a:gd name="connsiteX16" fmla="*/ 6808482 w 9969194"/>
              <a:gd name="connsiteY16" fmla="*/ 3088415 h 13763703"/>
              <a:gd name="connsiteX17" fmla="*/ 5160598 w 9969194"/>
              <a:gd name="connsiteY17" fmla="*/ 3088415 h 13763703"/>
              <a:gd name="connsiteX18" fmla="*/ 5160598 w 9969194"/>
              <a:gd name="connsiteY18" fmla="*/ 1436915 h 13763703"/>
              <a:gd name="connsiteX19" fmla="*/ 1503648 w 9969194"/>
              <a:gd name="connsiteY19" fmla="*/ 1436915 h 13763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969194" h="13763703">
                <a:moveTo>
                  <a:pt x="1503648" y="0"/>
                </a:moveTo>
                <a:lnTo>
                  <a:pt x="5527552" y="0"/>
                </a:lnTo>
                <a:lnTo>
                  <a:pt x="5527552" y="1227909"/>
                </a:lnTo>
                <a:lnTo>
                  <a:pt x="7022614" y="1227909"/>
                </a:lnTo>
                <a:lnTo>
                  <a:pt x="7022614" y="2794727"/>
                </a:lnTo>
                <a:lnTo>
                  <a:pt x="9969194" y="2794727"/>
                </a:lnTo>
                <a:lnTo>
                  <a:pt x="9969194" y="5957026"/>
                </a:lnTo>
                <a:lnTo>
                  <a:pt x="8950610" y="5957026"/>
                </a:lnTo>
                <a:lnTo>
                  <a:pt x="8950610" y="12565789"/>
                </a:lnTo>
                <a:lnTo>
                  <a:pt x="1869952" y="12565789"/>
                </a:lnTo>
                <a:lnTo>
                  <a:pt x="1869952" y="13763703"/>
                </a:lnTo>
                <a:lnTo>
                  <a:pt x="0" y="13763703"/>
                </a:lnTo>
                <a:lnTo>
                  <a:pt x="0" y="12096207"/>
                </a:lnTo>
                <a:lnTo>
                  <a:pt x="1503648" y="12096207"/>
                </a:lnTo>
                <a:lnTo>
                  <a:pt x="1503648" y="5147401"/>
                </a:lnTo>
                <a:lnTo>
                  <a:pt x="6808482" y="5147401"/>
                </a:lnTo>
                <a:lnTo>
                  <a:pt x="6808482" y="3088415"/>
                </a:lnTo>
                <a:lnTo>
                  <a:pt x="5160598" y="3088415"/>
                </a:lnTo>
                <a:lnTo>
                  <a:pt x="5160598" y="1436915"/>
                </a:lnTo>
                <a:lnTo>
                  <a:pt x="1503648" y="1436915"/>
                </a:lnTo>
                <a:close/>
              </a:path>
            </a:pathLst>
          </a:custGeom>
          <a:ln w="3175">
            <a:miter lim="400000"/>
          </a:ln>
          <a:extLst>
            <a:ext uri="{C572A759-6A51-4108-AA02-DFA0A04FC94B}">
              <ma14:wrappingTextBoxFlag xmlns="" xmlns:ma14="http://schemas.microsoft.com/office/mac/drawingml/2011/main" val="1"/>
            </a:ext>
          </a:extLst>
        </p:spPr>
        <p:txBody>
          <a:bodyPr wrap="square" anchor="ctr">
            <a:noAutofit/>
          </a:bodyPr>
          <a:lstStyle>
            <a:lvl1pPr marL="0" indent="0" algn="ctr">
              <a:buNone/>
              <a:defRPr/>
            </a:lvl1pPr>
          </a:lstStyle>
          <a:p>
            <a:r>
              <a:rPr lang="en-US" noProof="0" dirty="0"/>
              <a:t>Click icon to add picture</a:t>
            </a:r>
          </a:p>
        </p:txBody>
      </p:sp>
      <p:sp>
        <p:nvSpPr>
          <p:cNvPr id="7" name="Shape 223">
            <a:extLst>
              <a:ext uri="{FF2B5EF4-FFF2-40B4-BE49-F238E27FC236}">
                <a16:creationId xmlns:a16="http://schemas.microsoft.com/office/drawing/2014/main" id="{00159812-53E9-D848-9606-198A5B9858E2}"/>
              </a:ext>
            </a:extLst>
          </p:cNvPr>
          <p:cNvSpPr/>
          <p:nvPr userDrawn="1"/>
        </p:nvSpPr>
        <p:spPr>
          <a:xfrm>
            <a:off x="10491266" y="1562652"/>
            <a:ext cx="1562173" cy="1562173"/>
          </a:xfrm>
          <a:prstGeom prst="rect">
            <a:avLst/>
          </a:prstGeom>
          <a:ln w="38100">
            <a:solidFill>
              <a:schemeClr val="bg2"/>
            </a:solidFill>
            <a:miter lim="400000"/>
          </a:ln>
        </p:spPr>
        <p:txBody>
          <a:bodyPr lIns="19050" tIns="19050" rIns="19050" bIns="19050" anchor="ctr"/>
          <a:lstStyle/>
          <a:p>
            <a:pPr algn="ctr">
              <a:defRPr sz="3000">
                <a:solidFill>
                  <a:srgbClr val="FFFFFF"/>
                </a:solidFill>
                <a:latin typeface="Helvetica Light"/>
                <a:ea typeface="Helvetica Light"/>
                <a:cs typeface="Helvetica Light"/>
                <a:sym typeface="Helvetica Light"/>
              </a:defRPr>
            </a:pPr>
            <a:endParaRPr sz="1500" dirty="0">
              <a:solidFill>
                <a:schemeClr val="bg2"/>
              </a:solidFill>
            </a:endParaRPr>
          </a:p>
        </p:txBody>
      </p:sp>
      <p:sp>
        <p:nvSpPr>
          <p:cNvPr id="8" name="Shape 224">
            <a:extLst>
              <a:ext uri="{FF2B5EF4-FFF2-40B4-BE49-F238E27FC236}">
                <a16:creationId xmlns:a16="http://schemas.microsoft.com/office/drawing/2014/main" id="{B6EC8FD8-5421-9645-9F0E-CBC6D7CF690B}"/>
              </a:ext>
            </a:extLst>
          </p:cNvPr>
          <p:cNvSpPr/>
          <p:nvPr userDrawn="1"/>
        </p:nvSpPr>
        <p:spPr>
          <a:xfrm>
            <a:off x="7144406" y="879573"/>
            <a:ext cx="662702" cy="662702"/>
          </a:xfrm>
          <a:prstGeom prst="rect">
            <a:avLst/>
          </a:prstGeom>
          <a:ln w="38100">
            <a:solidFill>
              <a:schemeClr val="bg2"/>
            </a:solidFill>
            <a:miter lim="400000"/>
          </a:ln>
        </p:spPr>
        <p:txBody>
          <a:bodyPr lIns="19050" tIns="19050" rIns="19050" bIns="19050" anchor="ctr"/>
          <a:lstStyle/>
          <a:p>
            <a:pPr algn="ctr">
              <a:defRPr sz="3000">
                <a:solidFill>
                  <a:srgbClr val="FFFFFF"/>
                </a:solidFill>
                <a:latin typeface="Helvetica Light"/>
                <a:ea typeface="Helvetica Light"/>
                <a:cs typeface="Helvetica Light"/>
                <a:sym typeface="Helvetica Light"/>
              </a:defRPr>
            </a:pPr>
            <a:endParaRPr sz="1500" dirty="0">
              <a:solidFill>
                <a:schemeClr val="bg2"/>
              </a:solidFill>
            </a:endParaRPr>
          </a:p>
        </p:txBody>
      </p:sp>
      <p:sp>
        <p:nvSpPr>
          <p:cNvPr id="9" name="Shape 225">
            <a:extLst>
              <a:ext uri="{FF2B5EF4-FFF2-40B4-BE49-F238E27FC236}">
                <a16:creationId xmlns:a16="http://schemas.microsoft.com/office/drawing/2014/main" id="{FB52FD4B-1ED8-5C42-8013-FD61B2A3A2CB}"/>
              </a:ext>
            </a:extLst>
          </p:cNvPr>
          <p:cNvSpPr/>
          <p:nvPr userDrawn="1"/>
        </p:nvSpPr>
        <p:spPr>
          <a:xfrm>
            <a:off x="11488701" y="6383701"/>
            <a:ext cx="781358" cy="781358"/>
          </a:xfrm>
          <a:prstGeom prst="rect">
            <a:avLst/>
          </a:prstGeom>
          <a:ln w="38100">
            <a:solidFill>
              <a:schemeClr val="bg2"/>
            </a:solidFill>
            <a:miter lim="400000"/>
          </a:ln>
        </p:spPr>
        <p:txBody>
          <a:bodyPr lIns="19050" tIns="19050" rIns="19050" bIns="19050" anchor="ctr"/>
          <a:lstStyle/>
          <a:p>
            <a:pPr algn="ctr">
              <a:defRPr sz="3000">
                <a:solidFill>
                  <a:srgbClr val="FFFFFF"/>
                </a:solidFill>
                <a:latin typeface="Helvetica Light"/>
                <a:ea typeface="Helvetica Light"/>
                <a:cs typeface="Helvetica Light"/>
                <a:sym typeface="Helvetica Light"/>
              </a:defRPr>
            </a:pPr>
            <a:endParaRPr sz="1500" dirty="0">
              <a:solidFill>
                <a:schemeClr val="bg2"/>
              </a:solidFill>
            </a:endParaRPr>
          </a:p>
        </p:txBody>
      </p:sp>
      <p:sp>
        <p:nvSpPr>
          <p:cNvPr id="14" name="Title 1">
            <a:extLst>
              <a:ext uri="{FF2B5EF4-FFF2-40B4-BE49-F238E27FC236}">
                <a16:creationId xmlns:a16="http://schemas.microsoft.com/office/drawing/2014/main" id="{69038DA1-6D5C-EA47-BDA4-388C0BC571DF}"/>
              </a:ext>
            </a:extLst>
          </p:cNvPr>
          <p:cNvSpPr>
            <a:spLocks noGrp="1"/>
          </p:cNvSpPr>
          <p:nvPr>
            <p:ph type="title" hasCustomPrompt="1"/>
          </p:nvPr>
        </p:nvSpPr>
        <p:spPr>
          <a:xfrm>
            <a:off x="1328737" y="786810"/>
            <a:ext cx="4008437" cy="1395208"/>
          </a:xfrm>
        </p:spPr>
        <p:txBody>
          <a:bodyPr lIns="0" anchor="b"/>
          <a:lstStyle/>
          <a:p>
            <a:r>
              <a:rPr lang="en-US" dirty="0"/>
              <a:t>TITLE GOES</a:t>
            </a:r>
            <a:br>
              <a:rPr lang="en-US" dirty="0"/>
            </a:br>
            <a:r>
              <a:rPr lang="en-US" dirty="0"/>
              <a:t>HERE</a:t>
            </a:r>
          </a:p>
        </p:txBody>
      </p:sp>
      <p:sp>
        <p:nvSpPr>
          <p:cNvPr id="15" name="Text Placeholder 11">
            <a:extLst>
              <a:ext uri="{FF2B5EF4-FFF2-40B4-BE49-F238E27FC236}">
                <a16:creationId xmlns:a16="http://schemas.microsoft.com/office/drawing/2014/main" id="{D7404C76-F118-6149-96DF-BF25D43E26AD}"/>
              </a:ext>
            </a:extLst>
          </p:cNvPr>
          <p:cNvSpPr>
            <a:spLocks noGrp="1"/>
          </p:cNvSpPr>
          <p:nvPr>
            <p:ph type="body" sz="quarter" idx="11"/>
          </p:nvPr>
        </p:nvSpPr>
        <p:spPr>
          <a:xfrm>
            <a:off x="1328738" y="3019352"/>
            <a:ext cx="4008437" cy="3099153"/>
          </a:xfrm>
        </p:spPr>
        <p:txBody>
          <a:bodyPr lIns="0">
            <a:normAutofit/>
          </a:bodyPr>
          <a:lstStyle>
            <a:lvl1pPr>
              <a:lnSpc>
                <a:spcPct val="150000"/>
              </a:lnSpc>
              <a:defRPr sz="1200" spc="0">
                <a:solidFill>
                  <a:schemeClr val="tx2"/>
                </a:solidFill>
              </a:defRPr>
            </a:lvl1pPr>
            <a:lvl2pPr>
              <a:lnSpc>
                <a:spcPct val="150000"/>
              </a:lnSpc>
              <a:defRPr sz="1100" spc="0">
                <a:solidFill>
                  <a:schemeClr val="tx2"/>
                </a:solidFill>
              </a:defRPr>
            </a:lvl2pPr>
            <a:lvl3pPr>
              <a:lnSpc>
                <a:spcPct val="150000"/>
              </a:lnSpc>
              <a:defRPr sz="1050" spc="0">
                <a:solidFill>
                  <a:schemeClr val="tx2"/>
                </a:solidFill>
              </a:defRPr>
            </a:lvl3pPr>
            <a:lvl4pPr>
              <a:lnSpc>
                <a:spcPct val="150000"/>
              </a:lnSpc>
              <a:defRPr sz="1000" spc="0">
                <a:solidFill>
                  <a:schemeClr val="tx2"/>
                </a:solidFill>
              </a:defRPr>
            </a:lvl4pPr>
            <a:lvl5pPr>
              <a:lnSpc>
                <a:spcPct val="150000"/>
              </a:lnSpc>
              <a:defRPr sz="1000" spc="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1">
            <a:extLst>
              <a:ext uri="{FF2B5EF4-FFF2-40B4-BE49-F238E27FC236}">
                <a16:creationId xmlns:a16="http://schemas.microsoft.com/office/drawing/2014/main" id="{7205F80F-3B88-A44D-812A-11909F0C93D8}"/>
              </a:ext>
            </a:extLst>
          </p:cNvPr>
          <p:cNvSpPr>
            <a:spLocks noGrp="1"/>
          </p:cNvSpPr>
          <p:nvPr>
            <p:ph type="body" sz="quarter" idx="12" hasCustomPrompt="1"/>
          </p:nvPr>
        </p:nvSpPr>
        <p:spPr>
          <a:xfrm>
            <a:off x="1328738" y="2247679"/>
            <a:ext cx="4008437" cy="602887"/>
          </a:xfrm>
        </p:spPr>
        <p:txBody>
          <a:bodyPr lIns="0" anchor="t">
            <a:normAutofit/>
          </a:bodyPr>
          <a:lstStyle>
            <a:lvl1pPr marL="0" indent="0">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dirty="0"/>
              <a:t>SUBTITLE HERE</a:t>
            </a:r>
          </a:p>
        </p:txBody>
      </p:sp>
      <p:sp>
        <p:nvSpPr>
          <p:cNvPr id="3" name="Text Placeholder 2">
            <a:extLst>
              <a:ext uri="{FF2B5EF4-FFF2-40B4-BE49-F238E27FC236}">
                <a16:creationId xmlns:a16="http://schemas.microsoft.com/office/drawing/2014/main" id="{27935BE1-FFA8-5263-EA27-46138F971B9E}"/>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8486477F-C803-A169-A862-0FBB704A9DB6}"/>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414190984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200" y="2655077"/>
            <a:ext cx="6548438" cy="2831323"/>
          </a:xfrm>
        </p:spPr>
        <p:txBody>
          <a:bodyPr anchor="b">
            <a:noAutofit/>
          </a:bodyPr>
          <a:lstStyle>
            <a:lvl1pPr>
              <a:defRPr sz="6000"/>
            </a:lvl1pPr>
          </a:lstStyle>
          <a:p>
            <a:r>
              <a:rPr lang="en-US" dirty="0"/>
              <a:t>CLICK TO EDIT MASTER TITLE</a:t>
            </a:r>
          </a:p>
        </p:txBody>
      </p:sp>
      <p:sp>
        <p:nvSpPr>
          <p:cNvPr id="5" name="Subtitle 2">
            <a:extLst>
              <a:ext uri="{FF2B5EF4-FFF2-40B4-BE49-F238E27FC236}">
                <a16:creationId xmlns:a16="http://schemas.microsoft.com/office/drawing/2014/main" id="{CB11A616-4D84-4BF3-86C7-9F1BBDAD3A83}"/>
              </a:ext>
            </a:extLst>
          </p:cNvPr>
          <p:cNvSpPr>
            <a:spLocks noGrp="1"/>
          </p:cNvSpPr>
          <p:nvPr>
            <p:ph type="subTitle" idx="1"/>
          </p:nvPr>
        </p:nvSpPr>
        <p:spPr>
          <a:xfrm>
            <a:off x="838200" y="5486400"/>
            <a:ext cx="6548438" cy="69758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Text Placeholder 2">
            <a:extLst>
              <a:ext uri="{FF2B5EF4-FFF2-40B4-BE49-F238E27FC236}">
                <a16:creationId xmlns:a16="http://schemas.microsoft.com/office/drawing/2014/main" id="{780447B9-A1CD-B8D8-4FD3-A505B9ACD373}"/>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1FD79251-F5C6-C2BD-F8FF-834672C71122}"/>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442725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6BA20-74C4-B146-8DF6-85C573E19DB1}"/>
              </a:ext>
            </a:extLst>
          </p:cNvPr>
          <p:cNvSpPr>
            <a:spLocks noGrp="1"/>
          </p:cNvSpPr>
          <p:nvPr>
            <p:ph type="title" hasCustomPrompt="1"/>
          </p:nvPr>
        </p:nvSpPr>
        <p:spPr>
          <a:xfrm>
            <a:off x="1148373" y="1488558"/>
            <a:ext cx="5445858" cy="2704640"/>
          </a:xfrm>
        </p:spPr>
        <p:txBody>
          <a:bodyPr anchor="b">
            <a:normAutofit/>
          </a:bodyPr>
          <a:lstStyle>
            <a:lvl1pPr>
              <a:defRPr sz="4800"/>
            </a:lvl1pPr>
          </a:lstStyle>
          <a:p>
            <a:r>
              <a:rPr lang="en-US" dirty="0"/>
              <a:t>CLICK TO EDIT MASTER TITLE STYLE</a:t>
            </a:r>
          </a:p>
        </p:txBody>
      </p:sp>
      <p:sp>
        <p:nvSpPr>
          <p:cNvPr id="3" name="Text Placeholder 2">
            <a:extLst>
              <a:ext uri="{FF2B5EF4-FFF2-40B4-BE49-F238E27FC236}">
                <a16:creationId xmlns:a16="http://schemas.microsoft.com/office/drawing/2014/main" id="{9789FC2C-42AA-424F-9223-5F73B95D7C36}"/>
              </a:ext>
            </a:extLst>
          </p:cNvPr>
          <p:cNvSpPr>
            <a:spLocks noGrp="1"/>
          </p:cNvSpPr>
          <p:nvPr>
            <p:ph type="body" idx="1" hasCustomPrompt="1"/>
          </p:nvPr>
        </p:nvSpPr>
        <p:spPr>
          <a:xfrm>
            <a:off x="1148373" y="4220187"/>
            <a:ext cx="5445858" cy="1223684"/>
          </a:xfrm>
        </p:spPr>
        <p:txBody>
          <a:bodyPr>
            <a:normAutofit/>
          </a:bodyPr>
          <a:lstStyle>
            <a:lvl1pPr marL="0" indent="0">
              <a:buNone/>
              <a:defRPr sz="1800" b="0" i="0" spc="300">
                <a:solidFill>
                  <a:schemeClr val="tx1"/>
                </a:solidFill>
                <a:latin typeface="+mn-lt"/>
                <a:cs typeface="Gill Sans Light" panose="020B0302020104020203" pitchFamily="34"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Text Placeholder 2">
            <a:extLst>
              <a:ext uri="{FF2B5EF4-FFF2-40B4-BE49-F238E27FC236}">
                <a16:creationId xmlns:a16="http://schemas.microsoft.com/office/drawing/2014/main" id="{72FE91B6-3FF0-7E5D-54DA-F1738C53B034}"/>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6" name="Footer Placeholder 5">
            <a:extLst>
              <a:ext uri="{FF2B5EF4-FFF2-40B4-BE49-F238E27FC236}">
                <a16:creationId xmlns:a16="http://schemas.microsoft.com/office/drawing/2014/main" id="{46FC4073-3846-B3C7-13EA-D585D0241C4A}"/>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034744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B2B6249-6B58-2F44-83C2-208195C23642}"/>
              </a:ext>
            </a:extLst>
          </p:cNvPr>
          <p:cNvSpPr>
            <a:spLocks noGrp="1"/>
          </p:cNvSpPr>
          <p:nvPr>
            <p:ph type="title"/>
          </p:nvPr>
        </p:nvSpPr>
        <p:spPr>
          <a:xfrm>
            <a:off x="838200" y="21057"/>
            <a:ext cx="10515600" cy="986943"/>
          </a:xfrm>
        </p:spPr>
        <p:txBody>
          <a:bodyPr/>
          <a:lstStyle/>
          <a:p>
            <a:r>
              <a:rPr lang="en-US" noProof="0"/>
              <a:t>Click to edit Master title style</a:t>
            </a:r>
          </a:p>
        </p:txBody>
      </p:sp>
      <p:sp>
        <p:nvSpPr>
          <p:cNvPr id="3" name="Text Placeholder 2">
            <a:extLst>
              <a:ext uri="{FF2B5EF4-FFF2-40B4-BE49-F238E27FC236}">
                <a16:creationId xmlns:a16="http://schemas.microsoft.com/office/drawing/2014/main" id="{32308C8E-8848-0563-A020-43F3295C0055}"/>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3D2989D8-A347-81C7-32D9-E12299F63352}"/>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865092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B2B6249-6B58-2F44-83C2-208195C23642}"/>
              </a:ext>
            </a:extLst>
          </p:cNvPr>
          <p:cNvSpPr>
            <a:spLocks noGrp="1"/>
          </p:cNvSpPr>
          <p:nvPr>
            <p:ph type="title"/>
          </p:nvPr>
        </p:nvSpPr>
        <p:spPr>
          <a:xfrm>
            <a:off x="838200" y="21057"/>
            <a:ext cx="10515600" cy="986943"/>
          </a:xfrm>
        </p:spPr>
        <p:txBody>
          <a:bodyPr/>
          <a:lstStyle/>
          <a:p>
            <a:r>
              <a:rPr lang="en-US" noProof="0"/>
              <a:t>Click to edit Master title style</a:t>
            </a:r>
          </a:p>
        </p:txBody>
      </p:sp>
      <p:sp>
        <p:nvSpPr>
          <p:cNvPr id="3" name="Text Placeholder 2">
            <a:extLst>
              <a:ext uri="{FF2B5EF4-FFF2-40B4-BE49-F238E27FC236}">
                <a16:creationId xmlns:a16="http://schemas.microsoft.com/office/drawing/2014/main" id="{6B5E0DD3-854B-420F-ADA1-DED8ADDCC3A8}"/>
              </a:ext>
            </a:extLst>
          </p:cNvPr>
          <p:cNvSpPr>
            <a:spLocks noGrp="1"/>
          </p:cNvSpPr>
          <p:nvPr>
            <p:ph type="body" sz="quarter" idx="11"/>
          </p:nvPr>
        </p:nvSpPr>
        <p:spPr>
          <a:xfrm>
            <a:off x="1554163" y="2062956"/>
            <a:ext cx="9083675" cy="2732088"/>
          </a:xfrm>
        </p:spPr>
        <p:txBody>
          <a:bodyPr anchor="ctr">
            <a:normAutofit/>
          </a:bodyPr>
          <a:lstStyle>
            <a:lvl1pPr marL="0" indent="0" algn="ctr">
              <a:buNone/>
              <a:defRPr sz="6000"/>
            </a:lvl1pPr>
            <a:lvl2pPr marL="457200" indent="0">
              <a:buNone/>
              <a:defRPr/>
            </a:lvl2pPr>
          </a:lstStyle>
          <a:p>
            <a:pPr lvl="0"/>
            <a:r>
              <a:rPr lang="en-US" noProof="0"/>
              <a:t>Click to edit Master text styles</a:t>
            </a:r>
          </a:p>
        </p:txBody>
      </p:sp>
      <p:sp>
        <p:nvSpPr>
          <p:cNvPr id="4" name="Text Placeholder 2">
            <a:extLst>
              <a:ext uri="{FF2B5EF4-FFF2-40B4-BE49-F238E27FC236}">
                <a16:creationId xmlns:a16="http://schemas.microsoft.com/office/drawing/2014/main" id="{E5B803F5-45DF-1128-6100-2F10EB13F41E}"/>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DC308DF6-5037-363A-D495-7D49D3EE209B}"/>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181346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A5E4FE9-CEDE-F34D-924F-EB11B49749A2}"/>
              </a:ext>
            </a:extLst>
          </p:cNvPr>
          <p:cNvSpPr>
            <a:spLocks noGrp="1"/>
          </p:cNvSpPr>
          <p:nvPr>
            <p:ph sz="quarter" idx="10"/>
          </p:nvPr>
        </p:nvSpPr>
        <p:spPr>
          <a:xfrm>
            <a:off x="1363424" y="2367777"/>
            <a:ext cx="5056426" cy="3791433"/>
          </a:xfrm>
        </p:spPr>
        <p:txBody>
          <a:bodyPr/>
          <a:lstStyle/>
          <a:p>
            <a:pPr lvl="0"/>
            <a:r>
              <a:rPr lang="en-US"/>
              <a:t>Click to edit Master text styles</a:t>
            </a:r>
          </a:p>
        </p:txBody>
      </p:sp>
      <p:sp>
        <p:nvSpPr>
          <p:cNvPr id="12" name="Title 1">
            <a:extLst>
              <a:ext uri="{FF2B5EF4-FFF2-40B4-BE49-F238E27FC236}">
                <a16:creationId xmlns:a16="http://schemas.microsoft.com/office/drawing/2014/main" id="{8F6D2B1F-21AB-FC4C-ADF6-BC4463A62DC7}"/>
              </a:ext>
            </a:extLst>
          </p:cNvPr>
          <p:cNvSpPr>
            <a:spLocks noGrp="1"/>
          </p:cNvSpPr>
          <p:nvPr>
            <p:ph type="title" hasCustomPrompt="1"/>
          </p:nvPr>
        </p:nvSpPr>
        <p:spPr>
          <a:xfrm>
            <a:off x="6790780" y="839972"/>
            <a:ext cx="4767262" cy="1342045"/>
          </a:xfrm>
        </p:spPr>
        <p:txBody>
          <a:bodyPr lIns="0" anchor="b"/>
          <a:lstStyle/>
          <a:p>
            <a:r>
              <a:rPr lang="en-US" dirty="0"/>
              <a:t>TITLE GOES</a:t>
            </a:r>
            <a:br>
              <a:rPr lang="en-US" dirty="0"/>
            </a:br>
            <a:r>
              <a:rPr lang="en-US" dirty="0"/>
              <a:t>HERE</a:t>
            </a:r>
          </a:p>
        </p:txBody>
      </p:sp>
      <p:sp>
        <p:nvSpPr>
          <p:cNvPr id="13" name="Text Placeholder 11">
            <a:extLst>
              <a:ext uri="{FF2B5EF4-FFF2-40B4-BE49-F238E27FC236}">
                <a16:creationId xmlns:a16="http://schemas.microsoft.com/office/drawing/2014/main" id="{F1372009-C299-3A49-80B3-22EAC70160E8}"/>
              </a:ext>
            </a:extLst>
          </p:cNvPr>
          <p:cNvSpPr>
            <a:spLocks noGrp="1"/>
          </p:cNvSpPr>
          <p:nvPr>
            <p:ph type="body" sz="quarter" idx="11"/>
          </p:nvPr>
        </p:nvSpPr>
        <p:spPr>
          <a:xfrm>
            <a:off x="6790780" y="3019352"/>
            <a:ext cx="4767262" cy="3099153"/>
          </a:xfrm>
        </p:spPr>
        <p:txBody>
          <a:bodyPr lIns="0">
            <a:normAutofit/>
          </a:bodyPr>
          <a:lstStyle>
            <a:lvl1pPr>
              <a:lnSpc>
                <a:spcPct val="150000"/>
              </a:lnSpc>
              <a:defRPr sz="1200" spc="0">
                <a:solidFill>
                  <a:schemeClr val="tx2"/>
                </a:solidFill>
              </a:defRPr>
            </a:lvl1pPr>
            <a:lvl2pPr>
              <a:lnSpc>
                <a:spcPct val="150000"/>
              </a:lnSpc>
              <a:defRPr sz="1100" spc="0">
                <a:solidFill>
                  <a:schemeClr val="tx2"/>
                </a:solidFill>
              </a:defRPr>
            </a:lvl2pPr>
            <a:lvl3pPr>
              <a:lnSpc>
                <a:spcPct val="150000"/>
              </a:lnSpc>
              <a:defRPr sz="1050" spc="0">
                <a:solidFill>
                  <a:schemeClr val="tx2"/>
                </a:solidFill>
              </a:defRPr>
            </a:lvl3pPr>
            <a:lvl4pPr>
              <a:lnSpc>
                <a:spcPct val="150000"/>
              </a:lnSpc>
              <a:defRPr sz="1000" spc="0">
                <a:solidFill>
                  <a:schemeClr val="tx2"/>
                </a:solidFill>
              </a:defRPr>
            </a:lvl4pPr>
            <a:lvl5pPr>
              <a:lnSpc>
                <a:spcPct val="150000"/>
              </a:lnSpc>
              <a:defRPr sz="1000" spc="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1">
            <a:extLst>
              <a:ext uri="{FF2B5EF4-FFF2-40B4-BE49-F238E27FC236}">
                <a16:creationId xmlns:a16="http://schemas.microsoft.com/office/drawing/2014/main" id="{BC005EA5-AC3E-B248-B6E7-9CA2F3092AAD}"/>
              </a:ext>
            </a:extLst>
          </p:cNvPr>
          <p:cNvSpPr>
            <a:spLocks noGrp="1"/>
          </p:cNvSpPr>
          <p:nvPr>
            <p:ph type="body" sz="quarter" idx="12" hasCustomPrompt="1"/>
          </p:nvPr>
        </p:nvSpPr>
        <p:spPr>
          <a:xfrm>
            <a:off x="6790780" y="2247679"/>
            <a:ext cx="4767262" cy="602887"/>
          </a:xfrm>
        </p:spPr>
        <p:txBody>
          <a:bodyPr lIns="0" anchor="t">
            <a:normAutofit/>
          </a:bodyPr>
          <a:lstStyle>
            <a:lvl1pPr marL="0" indent="0">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dirty="0"/>
              <a:t>SUBTITLE HERE</a:t>
            </a:r>
          </a:p>
        </p:txBody>
      </p:sp>
      <p:sp>
        <p:nvSpPr>
          <p:cNvPr id="3" name="Text Placeholder 2">
            <a:extLst>
              <a:ext uri="{FF2B5EF4-FFF2-40B4-BE49-F238E27FC236}">
                <a16:creationId xmlns:a16="http://schemas.microsoft.com/office/drawing/2014/main" id="{D199EF11-83C6-1E6E-D9A6-DD964B3D06CD}"/>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96D07588-E70B-5ECF-D859-7B2652D7036E}"/>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820781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74535-13A9-914D-A6BC-97AFF288301C}"/>
              </a:ext>
            </a:extLst>
          </p:cNvPr>
          <p:cNvSpPr>
            <a:spLocks noGrp="1"/>
          </p:cNvSpPr>
          <p:nvPr>
            <p:ph type="title" hasCustomPrompt="1"/>
          </p:nvPr>
        </p:nvSpPr>
        <p:spPr>
          <a:xfrm>
            <a:off x="838200" y="0"/>
            <a:ext cx="10896600" cy="1226916"/>
          </a:xfrm>
        </p:spPr>
        <p:txBody>
          <a:bodyPr anchor="b"/>
          <a:lstStyle>
            <a:lvl1pPr algn="ctr">
              <a:defRPr/>
            </a:lvl1pPr>
          </a:lstStyle>
          <a:p>
            <a:r>
              <a:rPr lang="en-US" dirty="0"/>
              <a:t>CLICK TO EDIT MASTER TITLE STYLE</a:t>
            </a:r>
          </a:p>
        </p:txBody>
      </p:sp>
      <p:sp>
        <p:nvSpPr>
          <p:cNvPr id="7" name="Content Placeholder 5">
            <a:extLst>
              <a:ext uri="{FF2B5EF4-FFF2-40B4-BE49-F238E27FC236}">
                <a16:creationId xmlns:a16="http://schemas.microsoft.com/office/drawing/2014/main" id="{D75C1F3A-BBBB-2946-BF9D-CD1C4898C830}"/>
              </a:ext>
            </a:extLst>
          </p:cNvPr>
          <p:cNvSpPr>
            <a:spLocks noGrp="1"/>
          </p:cNvSpPr>
          <p:nvPr>
            <p:ph sz="quarter" idx="10"/>
          </p:nvPr>
        </p:nvSpPr>
        <p:spPr>
          <a:xfrm>
            <a:off x="838200" y="1690688"/>
            <a:ext cx="10896600" cy="4862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a:extLst>
              <a:ext uri="{FF2B5EF4-FFF2-40B4-BE49-F238E27FC236}">
                <a16:creationId xmlns:a16="http://schemas.microsoft.com/office/drawing/2014/main" id="{43A40995-514F-A74C-B120-F2ADB492062F}"/>
              </a:ext>
            </a:extLst>
          </p:cNvPr>
          <p:cNvSpPr>
            <a:spLocks noGrp="1"/>
          </p:cNvSpPr>
          <p:nvPr>
            <p:ph type="body" sz="quarter" idx="12" hasCustomPrompt="1"/>
          </p:nvPr>
        </p:nvSpPr>
        <p:spPr>
          <a:xfrm>
            <a:off x="838200" y="1175657"/>
            <a:ext cx="10896600" cy="320447"/>
          </a:xfrm>
        </p:spPr>
        <p:txBody>
          <a:bodyPr anchor="ctr">
            <a:normAutofit/>
          </a:bodyPr>
          <a:lstStyle>
            <a:lvl1pPr marL="0" indent="0" algn="ctr">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dirty="0"/>
              <a:t>SUBTITLE HERE</a:t>
            </a:r>
          </a:p>
        </p:txBody>
      </p:sp>
      <p:sp>
        <p:nvSpPr>
          <p:cNvPr id="4" name="Text Placeholder 2">
            <a:extLst>
              <a:ext uri="{FF2B5EF4-FFF2-40B4-BE49-F238E27FC236}">
                <a16:creationId xmlns:a16="http://schemas.microsoft.com/office/drawing/2014/main" id="{8DA51DAE-70D5-670E-0512-6D3D872790A2}"/>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41D15E8D-1FEC-DF9F-AFBC-45AC80A9DA4D}"/>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850829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B2B6249-6B58-2F44-83C2-208195C23642}"/>
              </a:ext>
            </a:extLst>
          </p:cNvPr>
          <p:cNvSpPr>
            <a:spLocks noGrp="1"/>
          </p:cNvSpPr>
          <p:nvPr>
            <p:ph type="title"/>
          </p:nvPr>
        </p:nvSpPr>
        <p:spPr>
          <a:xfrm>
            <a:off x="839788" y="987426"/>
            <a:ext cx="3932237" cy="1868896"/>
          </a:xfrm>
        </p:spPr>
        <p:txBody>
          <a:bodyPr anchor="b"/>
          <a:lstStyle/>
          <a:p>
            <a:r>
              <a:rPr lang="en-US" noProof="0"/>
              <a:t>Click to edit Master title style</a:t>
            </a:r>
          </a:p>
        </p:txBody>
      </p:sp>
      <p:sp>
        <p:nvSpPr>
          <p:cNvPr id="4" name="Content Placeholder 2">
            <a:extLst>
              <a:ext uri="{FF2B5EF4-FFF2-40B4-BE49-F238E27FC236}">
                <a16:creationId xmlns:a16="http://schemas.microsoft.com/office/drawing/2014/main" id="{51B3D6EB-0B4B-4C00-A78E-E618E038C9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3">
            <a:extLst>
              <a:ext uri="{FF2B5EF4-FFF2-40B4-BE49-F238E27FC236}">
                <a16:creationId xmlns:a16="http://schemas.microsoft.com/office/drawing/2014/main" id="{06353079-34E7-4CF0-8300-BCC1060B3B33}"/>
              </a:ext>
            </a:extLst>
          </p:cNvPr>
          <p:cNvSpPr>
            <a:spLocks noGrp="1"/>
          </p:cNvSpPr>
          <p:nvPr>
            <p:ph type="body" sz="half" idx="2"/>
          </p:nvPr>
        </p:nvSpPr>
        <p:spPr>
          <a:xfrm>
            <a:off x="839788" y="2856322"/>
            <a:ext cx="3932237" cy="301266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3" name="Text Placeholder 2">
            <a:extLst>
              <a:ext uri="{FF2B5EF4-FFF2-40B4-BE49-F238E27FC236}">
                <a16:creationId xmlns:a16="http://schemas.microsoft.com/office/drawing/2014/main" id="{14B672F7-6F1E-B5F8-D111-799B2C4A5A32}"/>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7" name="Footer Placeholder 6">
            <a:extLst>
              <a:ext uri="{FF2B5EF4-FFF2-40B4-BE49-F238E27FC236}">
                <a16:creationId xmlns:a16="http://schemas.microsoft.com/office/drawing/2014/main" id="{75FB2EE8-F086-AC09-D4FF-5B41B4EAF107}"/>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3861226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B2B6249-6B58-2F44-83C2-208195C23642}"/>
              </a:ext>
            </a:extLst>
          </p:cNvPr>
          <p:cNvSpPr>
            <a:spLocks noGrp="1"/>
          </p:cNvSpPr>
          <p:nvPr>
            <p:ph type="title"/>
          </p:nvPr>
        </p:nvSpPr>
        <p:spPr>
          <a:xfrm>
            <a:off x="839788" y="987426"/>
            <a:ext cx="3932237" cy="1868896"/>
          </a:xfrm>
        </p:spPr>
        <p:txBody>
          <a:bodyPr anchor="b"/>
          <a:lstStyle/>
          <a:p>
            <a:r>
              <a:rPr lang="en-US" noProof="0"/>
              <a:t>Click to edit Master title style</a:t>
            </a:r>
          </a:p>
        </p:txBody>
      </p:sp>
      <p:sp>
        <p:nvSpPr>
          <p:cNvPr id="5" name="Text Placeholder 3">
            <a:extLst>
              <a:ext uri="{FF2B5EF4-FFF2-40B4-BE49-F238E27FC236}">
                <a16:creationId xmlns:a16="http://schemas.microsoft.com/office/drawing/2014/main" id="{06353079-34E7-4CF0-8300-BCC1060B3B33}"/>
              </a:ext>
            </a:extLst>
          </p:cNvPr>
          <p:cNvSpPr>
            <a:spLocks noGrp="1"/>
          </p:cNvSpPr>
          <p:nvPr>
            <p:ph type="body" sz="half" idx="2"/>
          </p:nvPr>
        </p:nvSpPr>
        <p:spPr>
          <a:xfrm>
            <a:off x="839788" y="2856322"/>
            <a:ext cx="3932237" cy="301266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7" name="Picture Placeholder 2">
            <a:extLst>
              <a:ext uri="{FF2B5EF4-FFF2-40B4-BE49-F238E27FC236}">
                <a16:creationId xmlns:a16="http://schemas.microsoft.com/office/drawing/2014/main" id="{B04B7B3E-1EE1-4212-9F4F-0C7DC6C1584F}"/>
              </a:ext>
            </a:extLst>
          </p:cNvPr>
          <p:cNvSpPr>
            <a:spLocks noGrp="1"/>
          </p:cNvSpPr>
          <p:nvPr>
            <p:ph type="pic" idx="11"/>
          </p:nvPr>
        </p:nvSpPr>
        <p:spPr>
          <a:xfrm>
            <a:off x="5180012"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dirty="0"/>
              <a:t>Click icon to add picture</a:t>
            </a:r>
          </a:p>
        </p:txBody>
      </p:sp>
      <p:sp>
        <p:nvSpPr>
          <p:cNvPr id="3" name="Text Placeholder 2">
            <a:extLst>
              <a:ext uri="{FF2B5EF4-FFF2-40B4-BE49-F238E27FC236}">
                <a16:creationId xmlns:a16="http://schemas.microsoft.com/office/drawing/2014/main" id="{BDAF25DC-2220-A7C3-D7CF-C9BF7DC3E08E}"/>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30DD550B-8177-0A10-F8B5-965766F90986}"/>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2590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Divider with Imag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EA8FB924-7820-A342-A545-0DFCE2908E1F}"/>
              </a:ext>
            </a:extLst>
          </p:cNvPr>
          <p:cNvSpPr>
            <a:spLocks noGrp="1"/>
          </p:cNvSpPr>
          <p:nvPr>
            <p:ph type="pic" sz="quarter" idx="13"/>
          </p:nvPr>
        </p:nvSpPr>
        <p:spPr>
          <a:xfrm>
            <a:off x="831850" y="0"/>
            <a:ext cx="1136015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5451231 h 6858000"/>
              <a:gd name="connsiteX5" fmla="*/ 6277708 w 12192000"/>
              <a:gd name="connsiteY5" fmla="*/ 5451231 h 6858000"/>
              <a:gd name="connsiteX6" fmla="*/ 6277708 w 12192000"/>
              <a:gd name="connsiteY6" fmla="*/ 1481138 h 6858000"/>
              <a:gd name="connsiteX7" fmla="*/ 0 w 12192000"/>
              <a:gd name="connsiteY7" fmla="*/ 14811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5451231"/>
                </a:lnTo>
                <a:lnTo>
                  <a:pt x="6277708" y="5451231"/>
                </a:lnTo>
                <a:lnTo>
                  <a:pt x="6277708" y="1481138"/>
                </a:lnTo>
                <a:lnTo>
                  <a:pt x="0" y="1481138"/>
                </a:lnTo>
                <a:close/>
              </a:path>
            </a:pathLst>
          </a:custGeom>
          <a:solidFill>
            <a:schemeClr val="bg1">
              <a:lumMod val="95000"/>
            </a:schemeClr>
          </a:solidFill>
        </p:spPr>
        <p:txBody>
          <a:bodyPr wrap="square">
            <a:noAutofit/>
          </a:bodyPr>
          <a:lstStyle>
            <a:lvl1pPr marL="0" indent="0" algn="ctr">
              <a:buNone/>
              <a:defRPr sz="1400"/>
            </a:lvl1pPr>
          </a:lstStyle>
          <a:p>
            <a:r>
              <a:rPr lang="en-US" dirty="0"/>
              <a:t>Click icon to add picture</a:t>
            </a:r>
          </a:p>
        </p:txBody>
      </p:sp>
      <p:sp>
        <p:nvSpPr>
          <p:cNvPr id="2" name="Title 1">
            <a:extLst>
              <a:ext uri="{FF2B5EF4-FFF2-40B4-BE49-F238E27FC236}">
                <a16:creationId xmlns:a16="http://schemas.microsoft.com/office/drawing/2014/main" id="{1ED6BA20-74C4-B146-8DF6-85C573E19DB1}"/>
              </a:ext>
            </a:extLst>
          </p:cNvPr>
          <p:cNvSpPr>
            <a:spLocks noGrp="1"/>
          </p:cNvSpPr>
          <p:nvPr>
            <p:ph type="title" hasCustomPrompt="1"/>
          </p:nvPr>
        </p:nvSpPr>
        <p:spPr>
          <a:xfrm>
            <a:off x="1148373" y="1488558"/>
            <a:ext cx="5445858" cy="2704640"/>
          </a:xfrm>
        </p:spPr>
        <p:txBody>
          <a:bodyPr anchor="b">
            <a:normAutofit/>
          </a:bodyPr>
          <a:lstStyle>
            <a:lvl1pPr>
              <a:defRPr sz="4800"/>
            </a:lvl1pPr>
          </a:lstStyle>
          <a:p>
            <a:r>
              <a:rPr lang="en-US" dirty="0"/>
              <a:t>CLICK TO EDIT MASTER TITLE STYLE</a:t>
            </a:r>
          </a:p>
        </p:txBody>
      </p:sp>
      <p:sp>
        <p:nvSpPr>
          <p:cNvPr id="3" name="Text Placeholder 2">
            <a:extLst>
              <a:ext uri="{FF2B5EF4-FFF2-40B4-BE49-F238E27FC236}">
                <a16:creationId xmlns:a16="http://schemas.microsoft.com/office/drawing/2014/main" id="{9789FC2C-42AA-424F-9223-5F73B95D7C36}"/>
              </a:ext>
            </a:extLst>
          </p:cNvPr>
          <p:cNvSpPr>
            <a:spLocks noGrp="1"/>
          </p:cNvSpPr>
          <p:nvPr>
            <p:ph type="body" idx="1" hasCustomPrompt="1"/>
          </p:nvPr>
        </p:nvSpPr>
        <p:spPr>
          <a:xfrm>
            <a:off x="1148373" y="4220187"/>
            <a:ext cx="5445858" cy="1223684"/>
          </a:xfrm>
        </p:spPr>
        <p:txBody>
          <a:bodyPr>
            <a:normAutofit/>
          </a:bodyPr>
          <a:lstStyle>
            <a:lvl1pPr marL="0" indent="0">
              <a:buNone/>
              <a:defRPr sz="1800" b="0" i="0" spc="300">
                <a:solidFill>
                  <a:schemeClr val="tx1"/>
                </a:solidFill>
                <a:latin typeface="+mn-lt"/>
                <a:cs typeface="Gill Sans Light" panose="020B0302020104020203" pitchFamily="34"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Text Placeholder 2">
            <a:extLst>
              <a:ext uri="{FF2B5EF4-FFF2-40B4-BE49-F238E27FC236}">
                <a16:creationId xmlns:a16="http://schemas.microsoft.com/office/drawing/2014/main" id="{7F4DAD80-935E-1259-8337-9302BCD9A32D}"/>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6" name="Footer Placeholder 5">
            <a:extLst>
              <a:ext uri="{FF2B5EF4-FFF2-40B4-BE49-F238E27FC236}">
                <a16:creationId xmlns:a16="http://schemas.microsoft.com/office/drawing/2014/main" id="{CCC3A7E5-67D2-51AE-C09E-4EB06E74959E}"/>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132737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bg1">
              <a:lumMod val="95000"/>
            </a:schemeClr>
          </a:solidFill>
        </p:spPr>
        <p:txBody>
          <a:bodyPr anchor="ctr">
            <a:normAutofit/>
          </a:bodyPr>
          <a:lstStyle>
            <a:lvl1pPr marL="0" indent="0" algn="ctr">
              <a:buNone/>
              <a:defRPr sz="1400"/>
            </a:lvl1pPr>
          </a:lstStyle>
          <a:p>
            <a:r>
              <a:rPr lang="en-US" dirty="0"/>
              <a:t>Click icon to add picture</a:t>
            </a:r>
          </a:p>
        </p:txBody>
      </p:sp>
    </p:spTree>
    <p:extLst>
      <p:ext uri="{BB962C8B-B14F-4D97-AF65-F5344CB8AC3E}">
        <p14:creationId xmlns:p14="http://schemas.microsoft.com/office/powerpoint/2010/main" val="9118259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7CA2F9-D292-2A36-2C2B-01C0A5C15981}"/>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4C13771C-0245-E2F2-6D9B-A80890CD07E2}"/>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286972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3EE4273-5B11-44D2-BB30-AB361AEA564E}"/>
              </a:ext>
            </a:extLst>
          </p:cNvPr>
          <p:cNvSpPr>
            <a:spLocks noGrp="1"/>
          </p:cNvSpPr>
          <p:nvPr>
            <p:ph type="pic" sz="quarter" idx="13"/>
          </p:nvPr>
        </p:nvSpPr>
        <p:spPr>
          <a:xfrm>
            <a:off x="838200" y="0"/>
            <a:ext cx="11353800" cy="5791201"/>
          </a:xfrm>
          <a:custGeom>
            <a:avLst/>
            <a:gdLst>
              <a:gd name="connsiteX0" fmla="*/ 1 w 11353800"/>
              <a:gd name="connsiteY0" fmla="*/ 5791200 h 5791201"/>
              <a:gd name="connsiteX1" fmla="*/ 6662737 w 11353800"/>
              <a:gd name="connsiteY1" fmla="*/ 5791200 h 5791201"/>
              <a:gd name="connsiteX2" fmla="*/ 6662737 w 11353800"/>
              <a:gd name="connsiteY2" fmla="*/ 5791201 h 5791201"/>
              <a:gd name="connsiteX3" fmla="*/ 1 w 11353800"/>
              <a:gd name="connsiteY3" fmla="*/ 5791201 h 5791201"/>
              <a:gd name="connsiteX4" fmla="*/ 0 w 11353800"/>
              <a:gd name="connsiteY4" fmla="*/ 0 h 5791201"/>
              <a:gd name="connsiteX5" fmla="*/ 8012252 w 11353800"/>
              <a:gd name="connsiteY5" fmla="*/ 0 h 5791201"/>
              <a:gd name="connsiteX6" fmla="*/ 8012252 w 11353800"/>
              <a:gd name="connsiteY6" fmla="*/ 1892595 h 5791201"/>
              <a:gd name="connsiteX7" fmla="*/ 11353800 w 11353800"/>
              <a:gd name="connsiteY7" fmla="*/ 1892595 h 5791201"/>
              <a:gd name="connsiteX8" fmla="*/ 11353800 w 11353800"/>
              <a:gd name="connsiteY8" fmla="*/ 5791200 h 5791201"/>
              <a:gd name="connsiteX9" fmla="*/ 6662737 w 11353800"/>
              <a:gd name="connsiteY9" fmla="*/ 5791200 h 5791201"/>
              <a:gd name="connsiteX10" fmla="*/ 6662737 w 11353800"/>
              <a:gd name="connsiteY10" fmla="*/ 2531373 h 5791201"/>
              <a:gd name="connsiteX11" fmla="*/ 1 w 11353800"/>
              <a:gd name="connsiteY11" fmla="*/ 2531373 h 5791201"/>
              <a:gd name="connsiteX12" fmla="*/ 1 w 11353800"/>
              <a:gd name="connsiteY12" fmla="*/ 5791200 h 5791201"/>
              <a:gd name="connsiteX13" fmla="*/ 0 w 11353800"/>
              <a:gd name="connsiteY13" fmla="*/ 5791200 h 5791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53800" h="5791201">
                <a:moveTo>
                  <a:pt x="1" y="5791200"/>
                </a:moveTo>
                <a:lnTo>
                  <a:pt x="6662737" y="5791200"/>
                </a:lnTo>
                <a:lnTo>
                  <a:pt x="6662737" y="5791201"/>
                </a:lnTo>
                <a:lnTo>
                  <a:pt x="1" y="5791201"/>
                </a:lnTo>
                <a:close/>
                <a:moveTo>
                  <a:pt x="0" y="0"/>
                </a:moveTo>
                <a:lnTo>
                  <a:pt x="8012252" y="0"/>
                </a:lnTo>
                <a:lnTo>
                  <a:pt x="8012252" y="1892595"/>
                </a:lnTo>
                <a:lnTo>
                  <a:pt x="11353800" y="1892595"/>
                </a:lnTo>
                <a:lnTo>
                  <a:pt x="11353800" y="5791200"/>
                </a:lnTo>
                <a:lnTo>
                  <a:pt x="6662737" y="5791200"/>
                </a:lnTo>
                <a:lnTo>
                  <a:pt x="6662737" y="2531373"/>
                </a:lnTo>
                <a:lnTo>
                  <a:pt x="1" y="2531373"/>
                </a:lnTo>
                <a:lnTo>
                  <a:pt x="1" y="5791200"/>
                </a:lnTo>
                <a:lnTo>
                  <a:pt x="0" y="5791200"/>
                </a:lnTo>
                <a:close/>
              </a:path>
            </a:pathLst>
          </a:custGeom>
          <a:solidFill>
            <a:schemeClr val="bg2"/>
          </a:solidFill>
        </p:spPr>
        <p:txBody>
          <a:bodyPr wrap="square" anchor="t">
            <a:noAutofit/>
          </a:bodyPr>
          <a:lstStyle>
            <a:lvl1pPr marL="0" indent="0" algn="ctr">
              <a:buNone/>
              <a:defRPr/>
            </a:lvl1pPr>
          </a:lstStyle>
          <a:p>
            <a:r>
              <a:rPr lang="en-US" dirty="0"/>
              <a:t>Click icon to add picture</a:t>
            </a:r>
          </a:p>
        </p:txBody>
      </p:sp>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201" y="3072985"/>
            <a:ext cx="6548438" cy="2413416"/>
          </a:xfrm>
        </p:spPr>
        <p:txBody>
          <a:bodyPr anchor="b">
            <a:noAutofit/>
          </a:bodyPr>
          <a:lstStyle>
            <a:lvl1pPr>
              <a:defRPr sz="6000"/>
            </a:lvl1pPr>
          </a:lstStyle>
          <a:p>
            <a:r>
              <a:rPr lang="en-US" dirty="0"/>
              <a:t>CLICK TO EDIT MASTER TITLE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199" y="5486401"/>
            <a:ext cx="6548439" cy="304800"/>
          </a:xfrm>
        </p:spPr>
        <p:txBody>
          <a:bodyPr>
            <a:normAutofit/>
          </a:bodyPr>
          <a:lstStyle>
            <a:lvl1pPr marL="0" indent="0">
              <a:buNone/>
              <a:defRPr sz="1600" spc="300"/>
            </a:lvl1pPr>
          </a:lstStyle>
          <a:p>
            <a:pPr lvl="0"/>
            <a:r>
              <a:rPr lang="en-US" dirty="0"/>
              <a:t>WEBSITE GOES HERE</a:t>
            </a:r>
          </a:p>
        </p:txBody>
      </p:sp>
      <p:sp>
        <p:nvSpPr>
          <p:cNvPr id="3" name="Text Placeholder 2">
            <a:extLst>
              <a:ext uri="{FF2B5EF4-FFF2-40B4-BE49-F238E27FC236}">
                <a16:creationId xmlns:a16="http://schemas.microsoft.com/office/drawing/2014/main" id="{407224C5-CBBF-C6D4-C9CD-4858D41B98C1}"/>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BE00C47D-B0AE-9E59-A1D3-21F8530029CB}"/>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506622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Image Caption Content_Blue">
    <p:bg>
      <p:bgPr>
        <a:solidFill>
          <a:schemeClr val="tx2"/>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623EB06-2F79-4698-807D-96A58B4F1D71}"/>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600" y="609600"/>
            <a:ext cx="4648200" cy="62484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1257300" y="3962400"/>
            <a:ext cx="4114800" cy="1981200"/>
          </a:xfrm>
        </p:spPr>
        <p:txBody>
          <a:bodyPr anchor="ctr">
            <a:noAutofit/>
          </a:bodyPr>
          <a:lstStyle>
            <a:lvl1pPr algn="ctr">
              <a:lnSpc>
                <a:spcPct val="80000"/>
              </a:lnSpc>
              <a:defRPr sz="4000" b="0" spc="200" baseline="0"/>
            </a:lvl1pPr>
          </a:lstStyle>
          <a:p>
            <a:r>
              <a:rPr lang="en-US"/>
              <a:t>Click to edit Master title style</a:t>
            </a:r>
            <a:endParaRPr lang="en-US" dirty="0"/>
          </a:p>
        </p:txBody>
      </p:sp>
      <p:sp>
        <p:nvSpPr>
          <p:cNvPr id="3" name="Subtitle 2"/>
          <p:cNvSpPr>
            <a:spLocks noGrp="1"/>
          </p:cNvSpPr>
          <p:nvPr>
            <p:ph type="subTitle" idx="1"/>
          </p:nvPr>
        </p:nvSpPr>
        <p:spPr>
          <a:xfrm>
            <a:off x="6057900" y="4114800"/>
            <a:ext cx="4876800" cy="1371602"/>
          </a:xfrm>
        </p:spPr>
        <p:txBody>
          <a:bodyPr lIns="91440" rIns="91440" anchor="ctr">
            <a:normAutofit/>
          </a:bodyPr>
          <a:lstStyle>
            <a:lvl1pPr marL="0" indent="0" algn="l">
              <a:lnSpc>
                <a:spcPct val="100000"/>
              </a:lnSpc>
              <a:spcBef>
                <a:spcPts val="0"/>
              </a:spcBef>
              <a:spcAft>
                <a:spcPts val="0"/>
              </a:spcAft>
              <a:buNone/>
              <a:defRPr sz="1600">
                <a:solidFill>
                  <a:schemeClr val="bg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rot="16200000">
            <a:off x="381000" y="4840091"/>
            <a:ext cx="1219200" cy="225818"/>
          </a:xfr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8" name="Text Placeholder 16">
            <a:extLst>
              <a:ext uri="{FF2B5EF4-FFF2-40B4-BE49-F238E27FC236}">
                <a16:creationId xmlns:a16="http://schemas.microsoft.com/office/drawing/2014/main" id="{BB42ECCE-195D-45F5-94EB-137CEFCFE916}"/>
              </a:ext>
              <a:ext uri="{C183D7F6-B498-43B3-948B-1728B52AA6E4}">
                <adec:decorative xmlns:adec="http://schemas.microsoft.com/office/drawing/2017/decorative" val="1"/>
              </a:ext>
            </a:extLst>
          </p:cNvPr>
          <p:cNvSpPr>
            <a:spLocks noGrp="1"/>
          </p:cNvSpPr>
          <p:nvPr>
            <p:ph type="body" sz="quarter" idx="14" hasCustomPrompt="1"/>
          </p:nvPr>
        </p:nvSpPr>
        <p:spPr>
          <a:xfrm rot="16200000">
            <a:off x="5029200" y="4840092"/>
            <a:ext cx="1219200" cy="225818"/>
          </a:xfrm>
          <a:solidFill>
            <a:schemeClr val="accent2"/>
          </a:solidFill>
          <a:effectLst>
            <a:outerShdw blurRad="50800" dist="38100" dir="18900000" algn="b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10505015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2667000"/>
            <a:ext cx="10288693"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dirty="0"/>
              <a:t>Insert Image</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96135396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Half Image Title Two column Content and 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3735623"/>
            <a:ext cx="111099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1" y="4617492"/>
            <a:ext cx="5212080" cy="1527048"/>
          </a:xfrm>
        </p:spPr>
        <p:txBody>
          <a:bodyPr lIns="91440" rIns="91440">
            <a:normAutofit/>
          </a:bodyPr>
          <a:lstStyle>
            <a:lvl1pPr>
              <a:defRPr sz="1800"/>
            </a:lvl1pPr>
            <a:lvl2pPr>
              <a:defRPr sz="1600"/>
            </a:lvl2pPr>
            <a:lvl3pPr>
              <a:defRPr sz="14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3278423"/>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2" name="Content Placeholder 6">
            <a:extLst>
              <a:ext uri="{FF2B5EF4-FFF2-40B4-BE49-F238E27FC236}">
                <a16:creationId xmlns:a16="http://schemas.microsoft.com/office/drawing/2014/main" id="{E93A96C6-A4F2-43F1-A47D-0D52EF29954B}"/>
              </a:ext>
            </a:extLst>
          </p:cNvPr>
          <p:cNvSpPr>
            <a:spLocks noGrp="1"/>
          </p:cNvSpPr>
          <p:nvPr>
            <p:ph sz="quarter" idx="19"/>
          </p:nvPr>
        </p:nvSpPr>
        <p:spPr>
          <a:xfrm>
            <a:off x="6446520" y="4617492"/>
            <a:ext cx="5212080" cy="1527048"/>
          </a:xfrm>
        </p:spPr>
        <p:txBody>
          <a:bodyPr lIns="91440" rIns="91440">
            <a:normAutofit/>
          </a:bodyPr>
          <a:lstStyle>
            <a:lvl1pPr>
              <a:defRPr sz="1800"/>
            </a:lvl1pPr>
            <a:lvl2pPr>
              <a:defRPr sz="1600"/>
            </a:lvl2pPr>
            <a:lvl3pPr>
              <a:defRPr sz="14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Slide Number Placeholder 5">
            <a:extLst>
              <a:ext uri="{FF2B5EF4-FFF2-40B4-BE49-F238E27FC236}">
                <a16:creationId xmlns:a16="http://schemas.microsoft.com/office/drawing/2014/main" id="{FC5AD12C-F7F6-431D-ABA4-F7E37CACEA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27678477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Divider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0C00A69-6129-E54C-B138-69D96462CE83}"/>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6682850 w 12192000"/>
              <a:gd name="connsiteY3" fmla="*/ 6858000 h 6858000"/>
              <a:gd name="connsiteX4" fmla="*/ 6682850 w 12192000"/>
              <a:gd name="connsiteY4" fmla="*/ 3259237 h 6858000"/>
              <a:gd name="connsiteX5" fmla="*/ 838200 w 12192000"/>
              <a:gd name="connsiteY5" fmla="*/ 3259237 h 6858000"/>
              <a:gd name="connsiteX6" fmla="*/ 8382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6682850" y="6858000"/>
                </a:lnTo>
                <a:lnTo>
                  <a:pt x="6682850" y="3259237"/>
                </a:lnTo>
                <a:lnTo>
                  <a:pt x="838200" y="3259237"/>
                </a:lnTo>
                <a:lnTo>
                  <a:pt x="838200" y="6858000"/>
                </a:lnTo>
                <a:lnTo>
                  <a:pt x="0" y="6858000"/>
                </a:lnTo>
                <a:close/>
              </a:path>
            </a:pathLst>
          </a:custGeom>
          <a:solidFill>
            <a:schemeClr val="bg1">
              <a:lumMod val="95000"/>
            </a:schemeClr>
          </a:solidFill>
        </p:spPr>
        <p:txBody>
          <a:bodyPr wrap="square" anchor="t">
            <a:noAutofit/>
          </a:bodyPr>
          <a:lstStyle>
            <a:lvl1pPr marL="0" indent="0" algn="ctr">
              <a:buNone/>
              <a:defRPr sz="1400"/>
            </a:lvl1pPr>
          </a:lstStyle>
          <a:p>
            <a:r>
              <a:rPr lang="en-US" dirty="0"/>
              <a:t>Click icon to add picture</a:t>
            </a:r>
          </a:p>
        </p:txBody>
      </p:sp>
      <p:sp>
        <p:nvSpPr>
          <p:cNvPr id="12" name="Title 1">
            <a:extLst>
              <a:ext uri="{FF2B5EF4-FFF2-40B4-BE49-F238E27FC236}">
                <a16:creationId xmlns:a16="http://schemas.microsoft.com/office/drawing/2014/main" id="{D985175C-7C48-9449-9A0A-088E9BCAE9BE}"/>
              </a:ext>
            </a:extLst>
          </p:cNvPr>
          <p:cNvSpPr>
            <a:spLocks noGrp="1"/>
          </p:cNvSpPr>
          <p:nvPr>
            <p:ph type="title" hasCustomPrompt="1"/>
          </p:nvPr>
        </p:nvSpPr>
        <p:spPr>
          <a:xfrm>
            <a:off x="1148373" y="3259237"/>
            <a:ext cx="5445858" cy="2852737"/>
          </a:xfrm>
        </p:spPr>
        <p:txBody>
          <a:bodyPr anchor="b">
            <a:normAutofit/>
          </a:bodyPr>
          <a:lstStyle>
            <a:lvl1pPr>
              <a:defRPr sz="4800"/>
            </a:lvl1pPr>
          </a:lstStyle>
          <a:p>
            <a:r>
              <a:rPr lang="en-US" dirty="0"/>
              <a:t>CLICK TO EDIT MASTER TITLE STYLE</a:t>
            </a:r>
          </a:p>
        </p:txBody>
      </p:sp>
      <p:sp>
        <p:nvSpPr>
          <p:cNvPr id="13" name="Text Placeholder 2">
            <a:extLst>
              <a:ext uri="{FF2B5EF4-FFF2-40B4-BE49-F238E27FC236}">
                <a16:creationId xmlns:a16="http://schemas.microsoft.com/office/drawing/2014/main" id="{44F669B5-8A24-5846-82A0-51E5506817FB}"/>
              </a:ext>
            </a:extLst>
          </p:cNvPr>
          <p:cNvSpPr>
            <a:spLocks noGrp="1"/>
          </p:cNvSpPr>
          <p:nvPr>
            <p:ph type="body" idx="1" hasCustomPrompt="1"/>
          </p:nvPr>
        </p:nvSpPr>
        <p:spPr>
          <a:xfrm>
            <a:off x="1148373" y="6138962"/>
            <a:ext cx="5445858" cy="580815"/>
          </a:xfrm>
        </p:spPr>
        <p:txBody>
          <a:bodyPr>
            <a:normAutofit/>
          </a:bodyPr>
          <a:lstStyle>
            <a:lvl1pPr marL="0" indent="0">
              <a:buNone/>
              <a:defRPr sz="1800" b="0" i="0" spc="300">
                <a:solidFill>
                  <a:schemeClr val="tx2"/>
                </a:solidFill>
                <a:latin typeface="+mn-lt"/>
                <a:cs typeface="Gill Sans Light" panose="020B0302020104020203" pitchFamily="34"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9341788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mage and Conten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0" y="0"/>
            <a:ext cx="6096000" cy="6858000"/>
          </a:xfrm>
          <a:solidFill>
            <a:schemeClr val="bg1">
              <a:lumMod val="95000"/>
            </a:schemeClr>
          </a:solidFill>
        </p:spPr>
        <p:txBody>
          <a:bodyPr anchor="ctr">
            <a:normAutofit/>
          </a:bodyPr>
          <a:lstStyle>
            <a:lvl1pPr marL="0" indent="0" algn="ctr">
              <a:buNone/>
              <a:defRPr sz="1400"/>
            </a:lvl1pPr>
          </a:lstStyle>
          <a:p>
            <a:r>
              <a:rPr lang="en-US" dirty="0"/>
              <a:t>Click icon to add picture</a:t>
            </a:r>
          </a:p>
        </p:txBody>
      </p:sp>
      <p:sp>
        <p:nvSpPr>
          <p:cNvPr id="10" name="Title 1">
            <a:extLst>
              <a:ext uri="{FF2B5EF4-FFF2-40B4-BE49-F238E27FC236}">
                <a16:creationId xmlns:a16="http://schemas.microsoft.com/office/drawing/2014/main" id="{95B2C2DA-ADF3-D44B-8824-9B44E01F747F}"/>
              </a:ext>
            </a:extLst>
          </p:cNvPr>
          <p:cNvSpPr>
            <a:spLocks noGrp="1"/>
          </p:cNvSpPr>
          <p:nvPr>
            <p:ph type="title" hasCustomPrompt="1"/>
          </p:nvPr>
        </p:nvSpPr>
        <p:spPr>
          <a:xfrm>
            <a:off x="1328737" y="786810"/>
            <a:ext cx="4008437" cy="1395208"/>
          </a:xfrm>
        </p:spPr>
        <p:txBody>
          <a:bodyPr lIns="0" anchor="b"/>
          <a:lstStyle/>
          <a:p>
            <a:r>
              <a:rPr lang="en-US" dirty="0"/>
              <a:t>TITLE GOES</a:t>
            </a:r>
            <a:br>
              <a:rPr lang="en-US" dirty="0"/>
            </a:br>
            <a:r>
              <a:rPr lang="en-US" dirty="0"/>
              <a:t>HERE</a:t>
            </a:r>
          </a:p>
        </p:txBody>
      </p:sp>
      <p:sp>
        <p:nvSpPr>
          <p:cNvPr id="12" name="Text Placeholder 11">
            <a:extLst>
              <a:ext uri="{FF2B5EF4-FFF2-40B4-BE49-F238E27FC236}">
                <a16:creationId xmlns:a16="http://schemas.microsoft.com/office/drawing/2014/main" id="{DA80A15A-88F2-2144-8707-F31DD26C52BD}"/>
              </a:ext>
            </a:extLst>
          </p:cNvPr>
          <p:cNvSpPr>
            <a:spLocks noGrp="1"/>
          </p:cNvSpPr>
          <p:nvPr>
            <p:ph type="body" sz="quarter" idx="11"/>
          </p:nvPr>
        </p:nvSpPr>
        <p:spPr>
          <a:xfrm>
            <a:off x="1328738" y="3019352"/>
            <a:ext cx="4008437" cy="3099153"/>
          </a:xfrm>
        </p:spPr>
        <p:txBody>
          <a:bodyPr lIns="0">
            <a:normAutofit/>
          </a:bodyPr>
          <a:lstStyle>
            <a:lvl1pPr>
              <a:lnSpc>
                <a:spcPct val="150000"/>
              </a:lnSpc>
              <a:defRPr sz="1600" spc="0">
                <a:solidFill>
                  <a:schemeClr val="tx2"/>
                </a:solidFill>
              </a:defRPr>
            </a:lvl1pPr>
            <a:lvl2pPr>
              <a:lnSpc>
                <a:spcPct val="150000"/>
              </a:lnSpc>
              <a:defRPr sz="1400" spc="0">
                <a:solidFill>
                  <a:schemeClr val="tx2"/>
                </a:solidFill>
              </a:defRPr>
            </a:lvl2pPr>
            <a:lvl3pPr>
              <a:lnSpc>
                <a:spcPct val="150000"/>
              </a:lnSpc>
              <a:defRPr sz="1200" spc="0">
                <a:solidFill>
                  <a:schemeClr val="tx2"/>
                </a:solidFill>
              </a:defRPr>
            </a:lvl3pPr>
            <a:lvl4pPr>
              <a:lnSpc>
                <a:spcPct val="150000"/>
              </a:lnSpc>
              <a:defRPr sz="1100" spc="0">
                <a:solidFill>
                  <a:schemeClr val="tx2"/>
                </a:solidFill>
              </a:defRPr>
            </a:lvl4pPr>
            <a:lvl5pPr>
              <a:lnSpc>
                <a:spcPct val="150000"/>
              </a:lnSpc>
              <a:defRPr sz="1100" spc="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1">
            <a:extLst>
              <a:ext uri="{FF2B5EF4-FFF2-40B4-BE49-F238E27FC236}">
                <a16:creationId xmlns:a16="http://schemas.microsoft.com/office/drawing/2014/main" id="{6CAA743B-32D9-CE44-9E46-D38DB57EFACE}"/>
              </a:ext>
            </a:extLst>
          </p:cNvPr>
          <p:cNvSpPr>
            <a:spLocks noGrp="1"/>
          </p:cNvSpPr>
          <p:nvPr>
            <p:ph type="body" sz="quarter" idx="12" hasCustomPrompt="1"/>
          </p:nvPr>
        </p:nvSpPr>
        <p:spPr>
          <a:xfrm>
            <a:off x="1328738" y="2247679"/>
            <a:ext cx="4008437" cy="602887"/>
          </a:xfrm>
        </p:spPr>
        <p:txBody>
          <a:bodyPr lIns="0" anchor="t">
            <a:normAutofit/>
          </a:bodyPr>
          <a:lstStyle>
            <a:lvl1pPr marL="0" indent="0">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dirty="0"/>
              <a:t>SUBTITLE HERE</a:t>
            </a:r>
          </a:p>
        </p:txBody>
      </p:sp>
      <p:sp>
        <p:nvSpPr>
          <p:cNvPr id="4" name="Text Placeholder 2">
            <a:extLst>
              <a:ext uri="{FF2B5EF4-FFF2-40B4-BE49-F238E27FC236}">
                <a16:creationId xmlns:a16="http://schemas.microsoft.com/office/drawing/2014/main" id="{D3522F9F-EB81-A0A9-3124-03576F3C9406}"/>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51C6B880-736A-41D0-4CDF-906D0D32D4A1}"/>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8368498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6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Content 2">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838200" y="0"/>
            <a:ext cx="5257800" cy="6858000"/>
          </a:xfrm>
          <a:solidFill>
            <a:schemeClr val="bg1">
              <a:lumMod val="95000"/>
            </a:schemeClr>
          </a:solidFill>
        </p:spPr>
        <p:txBody>
          <a:bodyPr anchor="ctr">
            <a:normAutofit/>
          </a:bodyPr>
          <a:lstStyle>
            <a:lvl1pPr marL="0" indent="0" algn="ctr">
              <a:buNone/>
              <a:defRPr sz="1400"/>
            </a:lvl1pPr>
          </a:lstStyle>
          <a:p>
            <a:r>
              <a:rPr lang="en-US" dirty="0"/>
              <a:t>Click icon to add picture</a:t>
            </a:r>
          </a:p>
        </p:txBody>
      </p:sp>
      <p:sp>
        <p:nvSpPr>
          <p:cNvPr id="4" name="Text Placeholder 2">
            <a:extLst>
              <a:ext uri="{FF2B5EF4-FFF2-40B4-BE49-F238E27FC236}">
                <a16:creationId xmlns:a16="http://schemas.microsoft.com/office/drawing/2014/main" id="{5CDB5228-26E3-B388-99AB-D6E28F6ED61C}"/>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5" name="Footer Placeholder 4">
            <a:extLst>
              <a:ext uri="{FF2B5EF4-FFF2-40B4-BE49-F238E27FC236}">
                <a16:creationId xmlns:a16="http://schemas.microsoft.com/office/drawing/2014/main" id="{50CDB750-8624-CF47-B512-2548F394EBC7}"/>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4374615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9295395-4EC9-4A2A-A4BF-5B0E3F1E9072}"/>
              </a:ext>
            </a:extLst>
          </p:cNvPr>
          <p:cNvSpPr>
            <a:spLocks noGrp="1"/>
          </p:cNvSpPr>
          <p:nvPr>
            <p:ph type="pic" sz="quarter" idx="12"/>
          </p:nvPr>
        </p:nvSpPr>
        <p:spPr>
          <a:xfrm>
            <a:off x="838200" y="0"/>
            <a:ext cx="11353800" cy="6858000"/>
          </a:xfrm>
          <a:custGeom>
            <a:avLst/>
            <a:gdLst>
              <a:gd name="connsiteX0" fmla="*/ 0 w 11353800"/>
              <a:gd name="connsiteY0" fmla="*/ 0 h 6858000"/>
              <a:gd name="connsiteX1" fmla="*/ 11353800 w 11353800"/>
              <a:gd name="connsiteY1" fmla="*/ 0 h 6858000"/>
              <a:gd name="connsiteX2" fmla="*/ 11353800 w 11353800"/>
              <a:gd name="connsiteY2" fmla="*/ 4947138 h 6858000"/>
              <a:gd name="connsiteX3" fmla="*/ 7133492 w 11353800"/>
              <a:gd name="connsiteY3" fmla="*/ 4947138 h 6858000"/>
              <a:gd name="connsiteX4" fmla="*/ 7133492 w 11353800"/>
              <a:gd name="connsiteY4" fmla="*/ 6858000 h 6858000"/>
              <a:gd name="connsiteX5" fmla="*/ 0 w 113538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3800" h="6858000">
                <a:moveTo>
                  <a:pt x="0" y="0"/>
                </a:moveTo>
                <a:lnTo>
                  <a:pt x="11353800" y="0"/>
                </a:lnTo>
                <a:lnTo>
                  <a:pt x="11353800" y="4947138"/>
                </a:lnTo>
                <a:lnTo>
                  <a:pt x="7133492" y="4947138"/>
                </a:lnTo>
                <a:lnTo>
                  <a:pt x="7133492" y="6858000"/>
                </a:lnTo>
                <a:lnTo>
                  <a:pt x="0" y="6858000"/>
                </a:lnTo>
                <a:close/>
              </a:path>
            </a:pathLst>
          </a:custGeom>
        </p:spPr>
        <p:txBody>
          <a:bodyPr wrap="square">
            <a:noAutofit/>
          </a:bodyPr>
          <a:lstStyle>
            <a:lvl1pPr marL="0" indent="0" algn="ctr">
              <a:buNone/>
              <a:defRPr/>
            </a:lvl1pPr>
          </a:lstStyle>
          <a:p>
            <a:r>
              <a:rPr lang="en-US" dirty="0"/>
              <a:t>Click icon to add picture</a:t>
            </a:r>
          </a:p>
        </p:txBody>
      </p:sp>
      <p:sp>
        <p:nvSpPr>
          <p:cNvPr id="5" name="Text Placeholder 4">
            <a:extLst>
              <a:ext uri="{FF2B5EF4-FFF2-40B4-BE49-F238E27FC236}">
                <a16:creationId xmlns:a16="http://schemas.microsoft.com/office/drawing/2014/main" id="{4C6DA884-7C48-8D49-9DFE-4CE990C95A09}"/>
              </a:ext>
            </a:extLst>
          </p:cNvPr>
          <p:cNvSpPr>
            <a:spLocks noGrp="1"/>
          </p:cNvSpPr>
          <p:nvPr>
            <p:ph type="body" sz="quarter" idx="11" hasCustomPrompt="1"/>
          </p:nvPr>
        </p:nvSpPr>
        <p:spPr>
          <a:xfrm>
            <a:off x="8281989" y="5829950"/>
            <a:ext cx="3558320" cy="628650"/>
          </a:xfrm>
        </p:spPr>
        <p:txBody>
          <a:bodyPr>
            <a:normAutofit/>
          </a:bodyPr>
          <a:lstStyle>
            <a:lvl1pPr marL="0" indent="0" algn="ctr">
              <a:lnSpc>
                <a:spcPct val="150000"/>
              </a:lnSpc>
              <a:buNone/>
              <a:defRPr sz="1200"/>
            </a:lvl1pPr>
            <a:lvl2pPr marL="457200" indent="0">
              <a:buNone/>
              <a:defRPr sz="900"/>
            </a:lvl2pPr>
            <a:lvl3pPr marL="914400" indent="0">
              <a:buNone/>
              <a:defRPr sz="800"/>
            </a:lvl3pPr>
            <a:lvl4pPr marL="1371600" indent="0">
              <a:buNone/>
              <a:defRPr sz="700"/>
            </a:lvl4pPr>
            <a:lvl5pPr marL="1828800" indent="0">
              <a:buNone/>
              <a:defRPr sz="700"/>
            </a:lvl5pPr>
          </a:lstStyle>
          <a:p>
            <a:pPr lvl="0"/>
            <a:r>
              <a:rPr lang="en-US" dirty="0"/>
              <a:t>Caption Goes Here</a:t>
            </a:r>
          </a:p>
        </p:txBody>
      </p:sp>
      <p:sp>
        <p:nvSpPr>
          <p:cNvPr id="6" name="Title 1">
            <a:extLst>
              <a:ext uri="{FF2B5EF4-FFF2-40B4-BE49-F238E27FC236}">
                <a16:creationId xmlns:a16="http://schemas.microsoft.com/office/drawing/2014/main" id="{EEFCCE50-D1A9-1249-AF64-BA06424C8034}"/>
              </a:ext>
            </a:extLst>
          </p:cNvPr>
          <p:cNvSpPr>
            <a:spLocks noGrp="1"/>
          </p:cNvSpPr>
          <p:nvPr>
            <p:ph type="title" hasCustomPrompt="1"/>
          </p:nvPr>
        </p:nvSpPr>
        <p:spPr>
          <a:xfrm>
            <a:off x="8296179" y="5250600"/>
            <a:ext cx="3545503" cy="564335"/>
          </a:xfrm>
        </p:spPr>
        <p:txBody>
          <a:bodyPr>
            <a:normAutofit/>
          </a:bodyPr>
          <a:lstStyle>
            <a:lvl1pPr algn="ctr">
              <a:defRPr sz="2800"/>
            </a:lvl1pPr>
          </a:lstStyle>
          <a:p>
            <a:r>
              <a:rPr lang="en-US" dirty="0"/>
              <a:t>TITLE GOES HERE</a:t>
            </a:r>
          </a:p>
        </p:txBody>
      </p:sp>
      <p:sp>
        <p:nvSpPr>
          <p:cNvPr id="3" name="Text Placeholder 2">
            <a:extLst>
              <a:ext uri="{FF2B5EF4-FFF2-40B4-BE49-F238E27FC236}">
                <a16:creationId xmlns:a16="http://schemas.microsoft.com/office/drawing/2014/main" id="{4A456811-6AF7-0E20-D7FA-553D839C0B72}"/>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4" name="Footer Placeholder 3">
            <a:extLst>
              <a:ext uri="{FF2B5EF4-FFF2-40B4-BE49-F238E27FC236}">
                <a16:creationId xmlns:a16="http://schemas.microsoft.com/office/drawing/2014/main" id="{4B314A5E-0111-C20E-9AD9-4CAB4D23DBE9}"/>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5652620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A71C3BC6-F801-857C-8E0C-7DDA360BC9FB}"/>
              </a:ext>
            </a:extLst>
          </p:cNvPr>
          <p:cNvSpPr>
            <a:spLocks noGrp="1"/>
          </p:cNvSpPr>
          <p:nvPr>
            <p:ph type="pic" sz="quarter" idx="14"/>
          </p:nvPr>
        </p:nvSpPr>
        <p:spPr>
          <a:xfrm>
            <a:off x="838200" y="2627"/>
            <a:ext cx="11353799" cy="4631365"/>
          </a:xfrm>
          <a:custGeom>
            <a:avLst/>
            <a:gdLst>
              <a:gd name="connsiteX0" fmla="*/ 0 w 11353799"/>
              <a:gd name="connsiteY0" fmla="*/ 0 h 4631365"/>
              <a:gd name="connsiteX1" fmla="*/ 11353799 w 11353799"/>
              <a:gd name="connsiteY1" fmla="*/ 0 h 4631365"/>
              <a:gd name="connsiteX2" fmla="*/ 11353799 w 11353799"/>
              <a:gd name="connsiteY2" fmla="*/ 4631365 h 4631365"/>
              <a:gd name="connsiteX3" fmla="*/ 10892905 w 11353799"/>
              <a:gd name="connsiteY3" fmla="*/ 4631365 h 4631365"/>
              <a:gd name="connsiteX4" fmla="*/ 10892905 w 11353799"/>
              <a:gd name="connsiteY4" fmla="*/ 1965657 h 4631365"/>
              <a:gd name="connsiteX5" fmla="*/ 5773993 w 11353799"/>
              <a:gd name="connsiteY5" fmla="*/ 1965657 h 4631365"/>
              <a:gd name="connsiteX6" fmla="*/ 5773993 w 11353799"/>
              <a:gd name="connsiteY6" fmla="*/ 4631365 h 4631365"/>
              <a:gd name="connsiteX7" fmla="*/ 5118912 w 11353799"/>
              <a:gd name="connsiteY7" fmla="*/ 4631365 h 4631365"/>
              <a:gd name="connsiteX8" fmla="*/ 5118912 w 11353799"/>
              <a:gd name="connsiteY8" fmla="*/ 1965657 h 4631365"/>
              <a:gd name="connsiteX9" fmla="*/ 0 w 11353799"/>
              <a:gd name="connsiteY9" fmla="*/ 1965657 h 4631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353799" h="4631365">
                <a:moveTo>
                  <a:pt x="0" y="0"/>
                </a:moveTo>
                <a:lnTo>
                  <a:pt x="11353799" y="0"/>
                </a:lnTo>
                <a:lnTo>
                  <a:pt x="11353799" y="4631365"/>
                </a:lnTo>
                <a:lnTo>
                  <a:pt x="10892905" y="4631365"/>
                </a:lnTo>
                <a:lnTo>
                  <a:pt x="10892905" y="1965657"/>
                </a:lnTo>
                <a:lnTo>
                  <a:pt x="5773993" y="1965657"/>
                </a:lnTo>
                <a:lnTo>
                  <a:pt x="5773993" y="4631365"/>
                </a:lnTo>
                <a:lnTo>
                  <a:pt x="5118912" y="4631365"/>
                </a:lnTo>
                <a:lnTo>
                  <a:pt x="5118912" y="1965657"/>
                </a:lnTo>
                <a:lnTo>
                  <a:pt x="0" y="1965657"/>
                </a:lnTo>
                <a:close/>
              </a:path>
            </a:pathLst>
          </a:custGeom>
          <a:solidFill>
            <a:schemeClr val="bg1">
              <a:lumMod val="95000"/>
            </a:schemeClr>
          </a:solidFill>
        </p:spPr>
        <p:txBody>
          <a:bodyPr wrap="square">
            <a:noAutofit/>
          </a:bodyPr>
          <a:lstStyle>
            <a:lvl1pPr marL="0" indent="0" algn="ctr">
              <a:buNone/>
              <a:defRPr sz="1400"/>
            </a:lvl1pPr>
          </a:lstStyle>
          <a:p>
            <a:r>
              <a:rPr lang="en-US" dirty="0"/>
              <a:t>Click icon to add picture</a:t>
            </a:r>
          </a:p>
        </p:txBody>
      </p:sp>
      <p:sp>
        <p:nvSpPr>
          <p:cNvPr id="4" name="Text Placeholder 2">
            <a:extLst>
              <a:ext uri="{FF2B5EF4-FFF2-40B4-BE49-F238E27FC236}">
                <a16:creationId xmlns:a16="http://schemas.microsoft.com/office/drawing/2014/main" id="{E94B1A93-5100-5048-8230-09B3D176D183}"/>
              </a:ext>
            </a:extLst>
          </p:cNvPr>
          <p:cNvSpPr>
            <a:spLocks noGrp="1"/>
          </p:cNvSpPr>
          <p:nvPr>
            <p:ph type="body" idx="1"/>
          </p:nvPr>
        </p:nvSpPr>
        <p:spPr>
          <a:xfrm>
            <a:off x="1562100" y="2679700"/>
            <a:ext cx="4242611" cy="645001"/>
          </a:xfrm>
        </p:spPr>
        <p:txBody>
          <a:bodyPr anchor="ctr"/>
          <a:lstStyle>
            <a:lvl1pPr marL="0" indent="0">
              <a:buNone/>
              <a:defRPr sz="2400" b="1" i="0">
                <a:solidFill>
                  <a:schemeClr val="tx2"/>
                </a:solidFill>
                <a:latin typeface="+mj-lt"/>
                <a:cs typeface="Gill Sans" panose="020B0502020104020203" pitchFamily="34" charset="-79"/>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3">
            <a:extLst>
              <a:ext uri="{FF2B5EF4-FFF2-40B4-BE49-F238E27FC236}">
                <a16:creationId xmlns:a16="http://schemas.microsoft.com/office/drawing/2014/main" id="{8A037B8A-C781-9F40-A9F6-BCCD198DD34B}"/>
              </a:ext>
            </a:extLst>
          </p:cNvPr>
          <p:cNvSpPr>
            <a:spLocks noGrp="1"/>
          </p:cNvSpPr>
          <p:nvPr>
            <p:ph sz="half" idx="2"/>
          </p:nvPr>
        </p:nvSpPr>
        <p:spPr>
          <a:xfrm>
            <a:off x="1562100" y="3324700"/>
            <a:ext cx="4242611" cy="330469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66926CBF-E2B0-C44C-AD98-B15D17ADD5AF}"/>
              </a:ext>
            </a:extLst>
          </p:cNvPr>
          <p:cNvSpPr>
            <a:spLocks noGrp="1"/>
          </p:cNvSpPr>
          <p:nvPr>
            <p:ph type="body" sz="quarter" idx="3"/>
          </p:nvPr>
        </p:nvSpPr>
        <p:spPr>
          <a:xfrm>
            <a:off x="7467601" y="2679700"/>
            <a:ext cx="4072192" cy="645001"/>
          </a:xfrm>
        </p:spPr>
        <p:txBody>
          <a:bodyPr anchor="ctr"/>
          <a:lstStyle>
            <a:lvl1pPr marL="0" indent="0">
              <a:buNone/>
              <a:defRPr sz="2400" b="1" i="0">
                <a:solidFill>
                  <a:schemeClr val="tx2"/>
                </a:solidFill>
                <a:latin typeface="+mj-lt"/>
                <a:cs typeface="Gill Sans" panose="020B0502020104020203" pitchFamily="34" charset="-79"/>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Content Placeholder 5">
            <a:extLst>
              <a:ext uri="{FF2B5EF4-FFF2-40B4-BE49-F238E27FC236}">
                <a16:creationId xmlns:a16="http://schemas.microsoft.com/office/drawing/2014/main" id="{318A1595-1A86-304F-A361-B3E4B06837FA}"/>
              </a:ext>
            </a:extLst>
          </p:cNvPr>
          <p:cNvSpPr>
            <a:spLocks noGrp="1"/>
          </p:cNvSpPr>
          <p:nvPr>
            <p:ph sz="quarter" idx="4"/>
          </p:nvPr>
        </p:nvSpPr>
        <p:spPr>
          <a:xfrm>
            <a:off x="7467601" y="3324700"/>
            <a:ext cx="4072192" cy="330469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18DEFE0B-9B5C-734D-8394-A770FAA615B3}"/>
              </a:ext>
            </a:extLst>
          </p:cNvPr>
          <p:cNvSpPr/>
          <p:nvPr userDrawn="1"/>
        </p:nvSpPr>
        <p:spPr>
          <a:xfrm>
            <a:off x="838200" y="2679700"/>
            <a:ext cx="546100" cy="546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02390A6-F565-8844-A9B9-4C6ACB7857F5}"/>
              </a:ext>
            </a:extLst>
          </p:cNvPr>
          <p:cNvSpPr/>
          <p:nvPr userDrawn="1"/>
        </p:nvSpPr>
        <p:spPr>
          <a:xfrm>
            <a:off x="6742889" y="2679700"/>
            <a:ext cx="546100" cy="546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86674C34-BF58-4A21-BEE1-52BA2A5DBB70}"/>
              </a:ext>
            </a:extLst>
          </p:cNvPr>
          <p:cNvSpPr>
            <a:spLocks noGrp="1"/>
          </p:cNvSpPr>
          <p:nvPr>
            <p:ph type="title"/>
          </p:nvPr>
        </p:nvSpPr>
        <p:spPr/>
        <p:txBody>
          <a:bodyPr/>
          <a:lstStyle/>
          <a:p>
            <a:r>
              <a:rPr lang="en-US"/>
              <a:t>Click to edit Master title style</a:t>
            </a:r>
          </a:p>
        </p:txBody>
      </p:sp>
      <p:sp>
        <p:nvSpPr>
          <p:cNvPr id="11" name="Text Placeholder 2">
            <a:extLst>
              <a:ext uri="{FF2B5EF4-FFF2-40B4-BE49-F238E27FC236}">
                <a16:creationId xmlns:a16="http://schemas.microsoft.com/office/drawing/2014/main" id="{5B9DBB42-C0AF-BA88-3E44-5D81D0468533}"/>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12" name="Footer Placeholder 11">
            <a:extLst>
              <a:ext uri="{FF2B5EF4-FFF2-40B4-BE49-F238E27FC236}">
                <a16:creationId xmlns:a16="http://schemas.microsoft.com/office/drawing/2014/main" id="{60BB105E-34AD-3B20-BA4B-F2896C2BFBA2}"/>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1241760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3ADF8-C269-5D42-A626-BE35303B98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E7CE01-A53E-894C-9672-25D8CB7D5F89}"/>
              </a:ext>
            </a:extLst>
          </p:cNvPr>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2">
            <a:extLst>
              <a:ext uri="{FF2B5EF4-FFF2-40B4-BE49-F238E27FC236}">
                <a16:creationId xmlns:a16="http://schemas.microsoft.com/office/drawing/2014/main" id="{81B6C343-7B00-3AEC-3ED2-310084346664}"/>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7" name="Footer Placeholder 6">
            <a:extLst>
              <a:ext uri="{FF2B5EF4-FFF2-40B4-BE49-F238E27FC236}">
                <a16:creationId xmlns:a16="http://schemas.microsoft.com/office/drawing/2014/main" id="{D501290A-034A-F4BD-B23D-0BCD0540BB41}"/>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61417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F98B-2743-4B47-AE32-9926CC2BF549}"/>
              </a:ext>
            </a:extLst>
          </p:cNvPr>
          <p:cNvSpPr>
            <a:spLocks noGrp="1"/>
          </p:cNvSpPr>
          <p:nvPr>
            <p:ph type="title"/>
          </p:nvPr>
        </p:nvSpPr>
        <p:spPr>
          <a:xfrm>
            <a:off x="839788" y="365125"/>
            <a:ext cx="10515600" cy="1325563"/>
          </a:xfrm>
        </p:spPr>
        <p:txBody>
          <a:bodyPr/>
          <a:lstStyle>
            <a:lvl1pPr>
              <a:defRPr>
                <a:solidFill>
                  <a:schemeClr val="tx2"/>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9F824E8-8F6B-3D44-A59E-3179A03A787F}"/>
              </a:ext>
            </a:extLst>
          </p:cNvPr>
          <p:cNvSpPr>
            <a:spLocks noGrp="1"/>
          </p:cNvSpPr>
          <p:nvPr>
            <p:ph type="body" idx="1"/>
          </p:nvPr>
        </p:nvSpPr>
        <p:spPr>
          <a:xfrm>
            <a:off x="839788" y="1681163"/>
            <a:ext cx="5157787"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6908B9-8BB9-5247-A9CC-EADBF62AB670}"/>
              </a:ext>
            </a:extLst>
          </p:cNvPr>
          <p:cNvSpPr>
            <a:spLocks noGrp="1"/>
          </p:cNvSpPr>
          <p:nvPr>
            <p:ph sz="half" idx="2"/>
          </p:nvPr>
        </p:nvSpPr>
        <p:spPr>
          <a:xfrm>
            <a:off x="839788" y="2505075"/>
            <a:ext cx="5157787" cy="368458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17E1808-3255-6342-8F11-708C178C6864}"/>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572680-8F07-DD43-A1EC-F836900FFE13}"/>
              </a:ext>
            </a:extLst>
          </p:cNvPr>
          <p:cNvSpPr>
            <a:spLocks noGrp="1"/>
          </p:cNvSpPr>
          <p:nvPr>
            <p:ph sz="quarter" idx="4"/>
          </p:nvPr>
        </p:nvSpPr>
        <p:spPr>
          <a:xfrm>
            <a:off x="6172200" y="2505075"/>
            <a:ext cx="5183188" cy="3684588"/>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
            <a:extLst>
              <a:ext uri="{FF2B5EF4-FFF2-40B4-BE49-F238E27FC236}">
                <a16:creationId xmlns:a16="http://schemas.microsoft.com/office/drawing/2014/main" id="{9FF4A16E-398B-0ACC-EC1B-8E5E2D872952}"/>
              </a:ext>
            </a:extLst>
          </p:cNvPr>
          <p:cNvSpPr>
            <a:spLocks noGrp="1"/>
          </p:cNvSpPr>
          <p:nvPr>
            <p:ph type="body" sz="quarter" idx="16" hasCustomPrompt="1"/>
          </p:nvPr>
        </p:nvSpPr>
        <p:spPr>
          <a:xfrm>
            <a:off x="129758" y="5998559"/>
            <a:ext cx="539496" cy="713232"/>
          </a:xfrm>
        </p:spPr>
        <p:txBody>
          <a:bodyPr anchor="ctr">
            <a:noAutofit/>
          </a:bodyPr>
          <a:lstStyle>
            <a:lvl1pPr marL="0" indent="0" algn="ctr">
              <a:lnSpc>
                <a:spcPct val="100000"/>
              </a:lnSpc>
              <a:spcBef>
                <a:spcPts val="0"/>
              </a:spcBef>
              <a:buNone/>
              <a:defRPr sz="4400" b="1" cap="all" baseline="0">
                <a:latin typeface="+mj-lt"/>
              </a:defRPr>
            </a:lvl1pPr>
          </a:lstStyle>
          <a:p>
            <a:pPr lvl="0"/>
            <a:r>
              <a:rPr lang="en-US" dirty="0"/>
              <a:t>X</a:t>
            </a:r>
          </a:p>
        </p:txBody>
      </p:sp>
      <p:sp>
        <p:nvSpPr>
          <p:cNvPr id="10" name="Footer Placeholder 9">
            <a:extLst>
              <a:ext uri="{FF2B5EF4-FFF2-40B4-BE49-F238E27FC236}">
                <a16:creationId xmlns:a16="http://schemas.microsoft.com/office/drawing/2014/main" id="{CFCDBD04-BDA1-3ED9-D460-DCB6842CE342}"/>
              </a:ext>
            </a:extLst>
          </p:cNvPr>
          <p:cNvSpPr>
            <a:spLocks noGrp="1"/>
          </p:cNvSpPr>
          <p:nvPr>
            <p:ph type="ftr" sz="quarter" idx="17"/>
          </p:nvPr>
        </p:nvSpPr>
        <p:spPr/>
        <p:txBody>
          <a:bodyPr/>
          <a:lstStyle/>
          <a:p>
            <a:r>
              <a:rPr lang="en-US" dirty="0"/>
              <a:t>Margie's Travel</a:t>
            </a:r>
          </a:p>
        </p:txBody>
      </p:sp>
    </p:spTree>
    <p:extLst>
      <p:ext uri="{BB962C8B-B14F-4D97-AF65-F5344CB8AC3E}">
        <p14:creationId xmlns:p14="http://schemas.microsoft.com/office/powerpoint/2010/main" val="325776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F0FA98-2EE8-734A-95BB-A4637DCAD5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55A45B-F495-F641-AA7A-36292C3CC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89227B26-65C5-5A4B-AAEC-70B3B5201C51}"/>
              </a:ext>
            </a:extLst>
          </p:cNvPr>
          <p:cNvSpPr>
            <a:spLocks noGrp="1"/>
          </p:cNvSpPr>
          <p:nvPr>
            <p:ph type="ftr" sz="quarter" idx="3"/>
          </p:nvPr>
        </p:nvSpPr>
        <p:spPr>
          <a:xfrm rot="16200000">
            <a:off x="-678794" y="4213707"/>
            <a:ext cx="2194560" cy="283464"/>
          </a:xfrm>
          <a:prstGeom prst="rect">
            <a:avLst/>
          </a:prstGeom>
        </p:spPr>
        <p:txBody>
          <a:bodyPr vert="horz" lIns="91440" tIns="45720" rIns="91440" bIns="45720" rtlCol="0" anchor="ctr"/>
          <a:lstStyle>
            <a:lvl1pPr algn="l">
              <a:defRPr sz="1600" b="1" cap="all" baseline="0">
                <a:solidFill>
                  <a:schemeClr val="tx1"/>
                </a:solidFill>
                <a:latin typeface="+mj-lt"/>
              </a:defRPr>
            </a:lvl1pPr>
          </a:lstStyle>
          <a:p>
            <a:r>
              <a:rPr lang="en-US" dirty="0"/>
              <a:t>Margie's Travel</a:t>
            </a:r>
          </a:p>
        </p:txBody>
      </p:sp>
      <p:sp>
        <p:nvSpPr>
          <p:cNvPr id="16" name="Shape 62">
            <a:extLst>
              <a:ext uri="{FF2B5EF4-FFF2-40B4-BE49-F238E27FC236}">
                <a16:creationId xmlns:a16="http://schemas.microsoft.com/office/drawing/2014/main" id="{2C8F251E-BB08-9D42-8813-D3CD1AE6AF9A}"/>
              </a:ext>
            </a:extLst>
          </p:cNvPr>
          <p:cNvSpPr/>
          <p:nvPr userDrawn="1"/>
        </p:nvSpPr>
        <p:spPr>
          <a:xfrm flipV="1">
            <a:off x="419100" y="798384"/>
            <a:ext cx="1" cy="2188805"/>
          </a:xfrm>
          <a:prstGeom prst="line">
            <a:avLst/>
          </a:prstGeom>
          <a:ln w="38100">
            <a:solidFill>
              <a:schemeClr val="tx2"/>
            </a:solidFill>
            <a:miter lim="400000"/>
          </a:ln>
        </p:spPr>
        <p:txBody>
          <a:bodyPr lIns="19050" tIns="19050" rIns="19050" bIns="19050" anchor="ctr"/>
          <a:lstStyle/>
          <a:p>
            <a:pPr algn="ctr">
              <a:defRPr sz="3000">
                <a:solidFill>
                  <a:srgbClr val="000000"/>
                </a:solidFill>
                <a:latin typeface="Helvetica Light"/>
                <a:ea typeface="Helvetica Light"/>
                <a:cs typeface="Helvetica Light"/>
                <a:sym typeface="Helvetica Light"/>
              </a:defRPr>
            </a:pPr>
            <a:endParaRPr sz="1500" dirty="0"/>
          </a:p>
        </p:txBody>
      </p:sp>
      <p:sp>
        <p:nvSpPr>
          <p:cNvPr id="17" name="Shape 42">
            <a:extLst>
              <a:ext uri="{FF2B5EF4-FFF2-40B4-BE49-F238E27FC236}">
                <a16:creationId xmlns:a16="http://schemas.microsoft.com/office/drawing/2014/main" id="{3890D1E5-941D-C642-A000-669C7923941B}"/>
              </a:ext>
            </a:extLst>
          </p:cNvPr>
          <p:cNvSpPr txBox="1">
            <a:spLocks/>
          </p:cNvSpPr>
          <p:nvPr userDrawn="1"/>
        </p:nvSpPr>
        <p:spPr>
          <a:xfrm>
            <a:off x="158397" y="77222"/>
            <a:ext cx="521406" cy="247651"/>
          </a:xfrm>
          <a:prstGeom prst="rect">
            <a:avLst/>
          </a:prstGeom>
        </p:spPr>
        <p:txBody>
          <a:bodyPr/>
          <a:lstStyle>
            <a:defPPr>
              <a:defRPr lang="en-US"/>
            </a:defPPr>
            <a:lvl1pPr marL="0" algn="l" defTabSz="914400" rtl="0" eaLnBrk="1" latinLnBrk="0" hangingPunct="1">
              <a:defRPr sz="1800" kern="1200">
                <a:solidFill>
                  <a:srgbClr val="C1C0B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6CB4B4D-7CA3-9044-876B-883B54F8677D}" type="slidenum">
              <a:rPr lang="en-US" sz="1050" smtClean="0">
                <a:solidFill>
                  <a:schemeClr val="tx2"/>
                </a:solidFill>
              </a:rPr>
              <a:pPr algn="ctr"/>
              <a:t>‹#›</a:t>
            </a:fld>
            <a:endParaRPr lang="en-US" sz="1050" dirty="0">
              <a:solidFill>
                <a:schemeClr val="tx2"/>
              </a:solidFill>
            </a:endParaRPr>
          </a:p>
        </p:txBody>
      </p:sp>
    </p:spTree>
    <p:extLst>
      <p:ext uri="{BB962C8B-B14F-4D97-AF65-F5344CB8AC3E}">
        <p14:creationId xmlns:p14="http://schemas.microsoft.com/office/powerpoint/2010/main" val="4050737061"/>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74" r:id="rId3"/>
    <p:sldLayoutId id="2147483660" r:id="rId4"/>
    <p:sldLayoutId id="2147483670" r:id="rId5"/>
    <p:sldLayoutId id="2147483669" r:id="rId6"/>
    <p:sldLayoutId id="2147483664" r:id="rId7"/>
    <p:sldLayoutId id="2147483650" r:id="rId8"/>
    <p:sldLayoutId id="2147483653" r:id="rId9"/>
    <p:sldLayoutId id="2147483680" r:id="rId10"/>
    <p:sldLayoutId id="2147483666" r:id="rId11"/>
    <p:sldLayoutId id="2147483678" r:id="rId12"/>
    <p:sldLayoutId id="2147483679" r:id="rId13"/>
    <p:sldLayoutId id="2147483672" r:id="rId14"/>
    <p:sldLayoutId id="2147483683" r:id="rId15"/>
    <p:sldLayoutId id="2147483663" r:id="rId16"/>
    <p:sldLayoutId id="2147483675" r:id="rId17"/>
    <p:sldLayoutId id="2147483681" r:id="rId18"/>
    <p:sldLayoutId id="2147483682" r:id="rId19"/>
    <p:sldLayoutId id="2147483671" r:id="rId20"/>
    <p:sldLayoutId id="2147483677" r:id="rId21"/>
    <p:sldLayoutId id="2147483676" r:id="rId22"/>
    <p:sldLayoutId id="2147483684" r:id="rId23"/>
    <p:sldLayoutId id="2147483685" r:id="rId24"/>
    <p:sldLayoutId id="2147483686" r:id="rId25"/>
  </p:sldLayoutIdLst>
  <p:hf sldNum="0" hdr="0" dt="0"/>
  <p:txStyles>
    <p:titleStyle>
      <a:lvl1pPr algn="l" defTabSz="914400" rtl="0" eaLnBrk="1" latinLnBrk="0" hangingPunct="1">
        <a:lnSpc>
          <a:spcPct val="90000"/>
        </a:lnSpc>
        <a:spcBef>
          <a:spcPct val="0"/>
        </a:spcBef>
        <a:buNone/>
        <a:defRPr sz="4400" b="1" i="0" kern="1200" cap="all" spc="-150" baseline="0">
          <a:solidFill>
            <a:schemeClr val="tx2"/>
          </a:solidFill>
          <a:latin typeface="+mj-lt"/>
          <a:ea typeface="+mj-ea"/>
          <a:cs typeface="Gill Sans" panose="020B0502020104020203" pitchFamily="34" charset="-79"/>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Gill Sans Light" panose="020B0302020104020203"/>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Gill Sans Light" panose="020B0302020104020203"/>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Gill Sans Light" panose="020B0302020104020203"/>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Gill Sans Light" panose="020B0302020104020203"/>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8" userDrawn="1">
          <p15:clr>
            <a:srgbClr val="F26B43"/>
          </p15:clr>
        </p15:guide>
        <p15:guide id="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15.gif"/><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ti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21.png"/><Relationship Id="rId4" Type="http://schemas.openxmlformats.org/officeDocument/2006/relationships/image" Target="../media/image11.sv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24.jpg"/><Relationship Id="rId4" Type="http://schemas.openxmlformats.org/officeDocument/2006/relationships/image" Target="../media/image11.sv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6.xml"/><Relationship Id="rId5" Type="http://schemas.openxmlformats.org/officeDocument/2006/relationships/image" Target="../media/image7.emf"/><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7.emf"/></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image" Target="../media/image32.png"/><Relationship Id="rId5" Type="http://schemas.openxmlformats.org/officeDocument/2006/relationships/image" Target="../media/image31.jpg"/><Relationship Id="rId4" Type="http://schemas.openxmlformats.org/officeDocument/2006/relationships/image" Target="../media/image30.sv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3.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5.jpg"/><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12.jpg"/><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DC8DD52-17FD-9DB8-1B4B-B400E09AB2A7}"/>
              </a:ext>
            </a:extLst>
          </p:cNvPr>
          <p:cNvSpPr txBox="1"/>
          <p:nvPr/>
        </p:nvSpPr>
        <p:spPr>
          <a:xfrm>
            <a:off x="7041823" y="3195687"/>
            <a:ext cx="4411744" cy="3159462"/>
          </a:xfrm>
          <a:prstGeom prst="rect">
            <a:avLst/>
          </a:prstGeom>
          <a:solidFill>
            <a:schemeClr val="bg2">
              <a:lumMod val="75000"/>
            </a:schemeClr>
          </a:solidFill>
        </p:spPr>
        <p:txBody>
          <a:bodyPr wrap="square" rtlCol="0">
            <a:spAutoFit/>
          </a:bodyPr>
          <a:lstStyle/>
          <a:p>
            <a:endParaRPr lang="en-US" dirty="0"/>
          </a:p>
        </p:txBody>
      </p:sp>
      <p:sp>
        <p:nvSpPr>
          <p:cNvPr id="19" name="TextBox 18">
            <a:extLst>
              <a:ext uri="{FF2B5EF4-FFF2-40B4-BE49-F238E27FC236}">
                <a16:creationId xmlns:a16="http://schemas.microsoft.com/office/drawing/2014/main" id="{BD28EEE8-12AA-4E0F-27F6-3192CFB9DCF5}"/>
              </a:ext>
            </a:extLst>
          </p:cNvPr>
          <p:cNvSpPr txBox="1"/>
          <p:nvPr/>
        </p:nvSpPr>
        <p:spPr>
          <a:xfrm>
            <a:off x="678730" y="3195687"/>
            <a:ext cx="6363093" cy="3205113"/>
          </a:xfrm>
          <a:prstGeom prst="rect">
            <a:avLst/>
          </a:prstGeom>
          <a:solidFill>
            <a:schemeClr val="bg2">
              <a:lumMod val="40000"/>
              <a:lumOff val="60000"/>
            </a:schemeClr>
          </a:solidFill>
        </p:spPr>
        <p:txBody>
          <a:bodyPr wrap="square" rtlCol="0">
            <a:spAutoFit/>
          </a:bodyPr>
          <a:lstStyle/>
          <a:p>
            <a:endParaRPr lang="en-US" dirty="0"/>
          </a:p>
        </p:txBody>
      </p:sp>
      <p:sp>
        <p:nvSpPr>
          <p:cNvPr id="2" name="Title 1">
            <a:extLst>
              <a:ext uri="{FF2B5EF4-FFF2-40B4-BE49-F238E27FC236}">
                <a16:creationId xmlns:a16="http://schemas.microsoft.com/office/drawing/2014/main" id="{14801ABD-7339-4C70-82A3-696BE8EF14DF}"/>
              </a:ext>
            </a:extLst>
          </p:cNvPr>
          <p:cNvSpPr>
            <a:spLocks noGrp="1"/>
          </p:cNvSpPr>
          <p:nvPr>
            <p:ph type="title"/>
          </p:nvPr>
        </p:nvSpPr>
        <p:spPr>
          <a:xfrm>
            <a:off x="838200" y="2910480"/>
            <a:ext cx="6548438" cy="2831323"/>
          </a:xfrm>
        </p:spPr>
        <p:txBody>
          <a:bodyPr/>
          <a:lstStyle/>
          <a:p>
            <a:r>
              <a:rPr lang="en-US" sz="3200" dirty="0"/>
              <a:t>The Past, Present, and Future of Municipal Representation: A solicitor’s observations and Forecast </a:t>
            </a:r>
          </a:p>
        </p:txBody>
      </p:sp>
      <p:sp>
        <p:nvSpPr>
          <p:cNvPr id="6" name="Text Placeholder 5">
            <a:extLst>
              <a:ext uri="{FF2B5EF4-FFF2-40B4-BE49-F238E27FC236}">
                <a16:creationId xmlns:a16="http://schemas.microsoft.com/office/drawing/2014/main" id="{849EBC96-F2B6-43D3-A761-898E1D269BC3}"/>
              </a:ext>
            </a:extLst>
          </p:cNvPr>
          <p:cNvSpPr>
            <a:spLocks noGrp="1"/>
          </p:cNvSpPr>
          <p:nvPr>
            <p:ph type="body" sz="quarter" idx="14"/>
          </p:nvPr>
        </p:nvSpPr>
        <p:spPr>
          <a:xfrm>
            <a:off x="838200" y="5873978"/>
            <a:ext cx="6548438" cy="304801"/>
          </a:xfrm>
        </p:spPr>
        <p:txBody>
          <a:bodyPr>
            <a:normAutofit lnSpcReduction="10000"/>
          </a:bodyPr>
          <a:lstStyle/>
          <a:p>
            <a:r>
              <a:rPr lang="en-US" dirty="0"/>
              <a:t>Sam Wiser, Salzmann Hughes, P.C. </a:t>
            </a:r>
          </a:p>
        </p:txBody>
      </p:sp>
      <p:sp>
        <p:nvSpPr>
          <p:cNvPr id="7" name="TextBox 6">
            <a:extLst>
              <a:ext uri="{FF2B5EF4-FFF2-40B4-BE49-F238E27FC236}">
                <a16:creationId xmlns:a16="http://schemas.microsoft.com/office/drawing/2014/main" id="{1C7F4734-472E-B0F4-F58B-464FB593E2A3}"/>
              </a:ext>
            </a:extLst>
          </p:cNvPr>
          <p:cNvSpPr txBox="1"/>
          <p:nvPr/>
        </p:nvSpPr>
        <p:spPr>
          <a:xfrm>
            <a:off x="3111393" y="716202"/>
            <a:ext cx="8091577" cy="2062103"/>
          </a:xfrm>
          <a:prstGeom prst="rect">
            <a:avLst/>
          </a:prstGeom>
          <a:noFill/>
        </p:spPr>
        <p:txBody>
          <a:bodyPr wrap="square" rtlCol="0">
            <a:spAutoFit/>
          </a:bodyPr>
          <a:lstStyle/>
          <a:p>
            <a:r>
              <a:rPr lang="en-US" sz="3200" dirty="0"/>
              <a:t>LOCAL GOVERNMENT SYMPOSIUM</a:t>
            </a:r>
          </a:p>
          <a:p>
            <a:r>
              <a:rPr lang="en-US" sz="3200" dirty="0"/>
              <a:t>LOOKING FORWARD: LOCAL GOVERNMENT IN AN EVOLVING LANDSCAPE</a:t>
            </a:r>
          </a:p>
        </p:txBody>
      </p:sp>
      <p:pic>
        <p:nvPicPr>
          <p:cNvPr id="1026" name="Picture 2">
            <a:extLst>
              <a:ext uri="{FF2B5EF4-FFF2-40B4-BE49-F238E27FC236}">
                <a16:creationId xmlns:a16="http://schemas.microsoft.com/office/drawing/2014/main" id="{3C48EB74-655B-1FA9-66F5-B3B28997C0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9030" y="612850"/>
            <a:ext cx="2037766" cy="201059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a:extLst>
              <a:ext uri="{FF2B5EF4-FFF2-40B4-BE49-F238E27FC236}">
                <a16:creationId xmlns:a16="http://schemas.microsoft.com/office/drawing/2014/main" id="{34C2548A-CB0E-CF08-1E41-D3B4567568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3029" y="3264637"/>
            <a:ext cx="3969331" cy="3067211"/>
          </a:xfrm>
          <a:prstGeom prst="rect">
            <a:avLst/>
          </a:prstGeom>
        </p:spPr>
      </p:pic>
    </p:spTree>
    <p:extLst>
      <p:ext uri="{BB962C8B-B14F-4D97-AF65-F5344CB8AC3E}">
        <p14:creationId xmlns:p14="http://schemas.microsoft.com/office/powerpoint/2010/main" val="2439656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a:xfrm>
            <a:off x="905584" y="2550157"/>
            <a:ext cx="3932237" cy="2272013"/>
          </a:xfrm>
        </p:spPr>
        <p:txBody>
          <a:bodyPr anchor="b">
            <a:normAutofit/>
          </a:bodyPr>
          <a:lstStyle/>
          <a:p>
            <a:r>
              <a:rPr lang="en-US" sz="3700" dirty="0"/>
              <a:t>The revolving door</a:t>
            </a:r>
            <a:br>
              <a:rPr lang="en-US" sz="3700" spc="-300" dirty="0"/>
            </a:br>
            <a:endParaRPr lang="en-US" sz="3700" dirty="0"/>
          </a:p>
        </p:txBody>
      </p:sp>
      <p:pic>
        <p:nvPicPr>
          <p:cNvPr id="7" name="Picture Placeholder 6" descr="Hands holding a sign with red text&#10;&#10;Description automatically generated">
            <a:extLst>
              <a:ext uri="{FF2B5EF4-FFF2-40B4-BE49-F238E27FC236}">
                <a16:creationId xmlns:a16="http://schemas.microsoft.com/office/drawing/2014/main" id="{FDF321E2-B4E8-F064-1F5A-DD5D0B887790}"/>
              </a:ext>
            </a:extLst>
          </p:cNvPr>
          <p:cNvPicPr>
            <a:picLocks noGrp="1" noChangeAspect="1"/>
          </p:cNvPicPr>
          <p:nvPr>
            <p:ph idx="1"/>
          </p:nvPr>
        </p:nvPicPr>
        <p:blipFill rotWithShape="1">
          <a:blip r:embed="rId3"/>
          <a:srcRect l="10350" r="5113" b="-2"/>
          <a:stretch/>
        </p:blipFill>
        <p:spPr>
          <a:xfrm>
            <a:off x="5183188" y="987425"/>
            <a:ext cx="6172200" cy="4873625"/>
          </a:xfrm>
          <a:noFill/>
        </p:spPr>
      </p:pic>
      <p:sp>
        <p:nvSpPr>
          <p:cNvPr id="29" name="Text Placeholder 3">
            <a:extLst>
              <a:ext uri="{FF2B5EF4-FFF2-40B4-BE49-F238E27FC236}">
                <a16:creationId xmlns:a16="http://schemas.microsoft.com/office/drawing/2014/main" id="{9BF19481-57C9-7DC4-37D6-92BEE5218DD0}"/>
              </a:ext>
            </a:extLst>
          </p:cNvPr>
          <p:cNvSpPr>
            <a:spLocks noGrp="1"/>
          </p:cNvSpPr>
          <p:nvPr>
            <p:ph type="body" sz="half" idx="2"/>
          </p:nvPr>
        </p:nvSpPr>
        <p:spPr>
          <a:xfrm>
            <a:off x="905584" y="4355439"/>
            <a:ext cx="3932237" cy="3012666"/>
          </a:xfrm>
        </p:spPr>
        <p:txBody>
          <a:bodyPr>
            <a:normAutofit/>
          </a:bodyPr>
          <a:lstStyle/>
          <a:p>
            <a:r>
              <a:rPr lang="en-US" sz="2800" dirty="0"/>
              <a:t>Recruiting and Retaining Qualified Management Staff in Small Communities </a:t>
            </a:r>
          </a:p>
        </p:txBody>
      </p:sp>
      <p:pic>
        <p:nvPicPr>
          <p:cNvPr id="8" name="Picture 7">
            <a:extLst>
              <a:ext uri="{FF2B5EF4-FFF2-40B4-BE49-F238E27FC236}">
                <a16:creationId xmlns:a16="http://schemas.microsoft.com/office/drawing/2014/main" id="{AE2C1079-5B6F-8A26-5A76-6BC777F0914E}"/>
              </a:ext>
            </a:extLst>
          </p:cNvPr>
          <p:cNvPicPr>
            <a:picLocks noChangeAspect="1"/>
          </p:cNvPicPr>
          <p:nvPr/>
        </p:nvPicPr>
        <p:blipFill rotWithShape="1">
          <a:blip r:embed="rId4"/>
          <a:srcRect b="13743"/>
          <a:stretch/>
        </p:blipFill>
        <p:spPr>
          <a:xfrm>
            <a:off x="108537" y="6147789"/>
            <a:ext cx="1491663" cy="597559"/>
          </a:xfrm>
          <a:prstGeom prst="rect">
            <a:avLst/>
          </a:prstGeom>
        </p:spPr>
      </p:pic>
      <p:sp>
        <p:nvSpPr>
          <p:cNvPr id="9" name="Footer Placeholder 1">
            <a:extLst>
              <a:ext uri="{FF2B5EF4-FFF2-40B4-BE49-F238E27FC236}">
                <a16:creationId xmlns:a16="http://schemas.microsoft.com/office/drawing/2014/main" id="{07892053-4335-E0C5-ACAE-4E24AEE8ECD6}"/>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spTree>
    <p:extLst>
      <p:ext uri="{BB962C8B-B14F-4D97-AF65-F5344CB8AC3E}">
        <p14:creationId xmlns:p14="http://schemas.microsoft.com/office/powerpoint/2010/main" val="2925215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319043" y="0"/>
            <a:ext cx="4337039" cy="1395208"/>
          </a:xfrm>
        </p:spPr>
        <p:txBody>
          <a:bodyPr anchor="b">
            <a:noAutofit/>
          </a:bodyPr>
          <a:lstStyle/>
          <a:p>
            <a:r>
              <a:rPr lang="en-US" sz="2800" dirty="0"/>
              <a:t>Management  turnover is costly</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318937" y="1920571"/>
            <a:ext cx="4863097" cy="3895798"/>
          </a:xfrm>
        </p:spPr>
        <p:txBody>
          <a:bodyPr>
            <a:noAutofit/>
          </a:bodyPr>
          <a:lstStyle/>
          <a:p>
            <a:pPr marL="0" indent="0">
              <a:lnSpc>
                <a:spcPct val="140000"/>
              </a:lnSpc>
              <a:buNone/>
            </a:pPr>
            <a:r>
              <a:rPr lang="en-US" sz="1500" dirty="0"/>
              <a:t>Frequent turnover in the manager position is a growing concern for small communities. The applicant pool for these communities is often limited by the compensation they can offer. As more experienced managers retire, and less young people are pursuing careers in local government, the applicant pool is alarmingly small. </a:t>
            </a:r>
          </a:p>
          <a:p>
            <a:pPr marL="0" indent="0">
              <a:lnSpc>
                <a:spcPct val="140000"/>
              </a:lnSpc>
              <a:buNone/>
            </a:pPr>
            <a:r>
              <a:rPr lang="en-US" sz="1500" dirty="0"/>
              <a:t>Small communities are often stepping-stones for young managers. They will often gain some initial experience and then move on to other opportunities. This revolving door of inexperienced management often inhibits the completion of long-term initiatives, cohesiveness of the workforce, and consistency in community engagement. Inexperienced management can open the Borough up to potential claims that might otherwise be avoided by an experienced manager. </a:t>
            </a:r>
          </a:p>
        </p:txBody>
      </p:sp>
      <p:sp>
        <p:nvSpPr>
          <p:cNvPr id="11" name="Text Placeholder 10">
            <a:extLst>
              <a:ext uri="{FF2B5EF4-FFF2-40B4-BE49-F238E27FC236}">
                <a16:creationId xmlns:a16="http://schemas.microsoft.com/office/drawing/2014/main" id="{9349A659-D3D2-9F43-B94A-438B0C55F672}"/>
              </a:ext>
            </a:extLst>
          </p:cNvPr>
          <p:cNvSpPr>
            <a:spLocks noGrp="1"/>
          </p:cNvSpPr>
          <p:nvPr>
            <p:ph type="body" sz="quarter" idx="12"/>
          </p:nvPr>
        </p:nvSpPr>
        <p:spPr>
          <a:xfrm>
            <a:off x="1319043" y="1317684"/>
            <a:ext cx="4008437" cy="602887"/>
          </a:xfrm>
        </p:spPr>
        <p:txBody>
          <a:bodyPr anchor="t">
            <a:noAutofit/>
          </a:bodyPr>
          <a:lstStyle/>
          <a:p>
            <a:r>
              <a:rPr lang="en-US" sz="2000" dirty="0"/>
              <a:t>Consistency is Key, but Hard to Come By.</a:t>
            </a:r>
          </a:p>
        </p:txBody>
      </p:sp>
      <p:sp>
        <p:nvSpPr>
          <p:cNvPr id="4" name="TextBox 3">
            <a:extLst>
              <a:ext uri="{FF2B5EF4-FFF2-40B4-BE49-F238E27FC236}">
                <a16:creationId xmlns:a16="http://schemas.microsoft.com/office/drawing/2014/main" id="{DC7A9DAE-BB20-2C87-773E-57893C97B49E}"/>
              </a:ext>
            </a:extLst>
          </p:cNvPr>
          <p:cNvSpPr txBox="1"/>
          <p:nvPr/>
        </p:nvSpPr>
        <p:spPr>
          <a:xfrm>
            <a:off x="6429226" y="4621525"/>
            <a:ext cx="5006009" cy="1200329"/>
          </a:xfrm>
          <a:prstGeom prst="rect">
            <a:avLst/>
          </a:prstGeom>
          <a:solidFill>
            <a:schemeClr val="tx1">
              <a:lumMod val="20000"/>
              <a:lumOff val="80000"/>
            </a:schemeClr>
          </a:solidFill>
        </p:spPr>
        <p:txBody>
          <a:bodyPr wrap="square" rtlCol="0">
            <a:spAutoFit/>
          </a:bodyPr>
          <a:lstStyle/>
          <a:p>
            <a:r>
              <a:rPr lang="en-US" dirty="0"/>
              <a:t>Who can serve as a Second Class Township Manager?</a:t>
            </a:r>
          </a:p>
          <a:p>
            <a:r>
              <a:rPr lang="en-US" dirty="0"/>
              <a:t>53 P.S. 1301(a)</a:t>
            </a:r>
          </a:p>
          <a:p>
            <a:r>
              <a:rPr lang="en-US" dirty="0"/>
              <a:t>“the board of supervisors shall appoint </a:t>
            </a:r>
            <a:r>
              <a:rPr lang="en-US" b="1" dirty="0"/>
              <a:t>one person </a:t>
            </a:r>
            <a:r>
              <a:rPr lang="en-US" dirty="0"/>
              <a:t>to fill the office.”</a:t>
            </a:r>
          </a:p>
        </p:txBody>
      </p:sp>
      <p:sp>
        <p:nvSpPr>
          <p:cNvPr id="3" name="Text Placeholder 10">
            <a:extLst>
              <a:ext uri="{FF2B5EF4-FFF2-40B4-BE49-F238E27FC236}">
                <a16:creationId xmlns:a16="http://schemas.microsoft.com/office/drawing/2014/main" id="{32E0A515-9067-978F-ABA6-70C4307834DE}"/>
              </a:ext>
            </a:extLst>
          </p:cNvPr>
          <p:cNvSpPr txBox="1">
            <a:spLocks/>
          </p:cNvSpPr>
          <p:nvPr/>
        </p:nvSpPr>
        <p:spPr>
          <a:xfrm>
            <a:off x="6429226" y="697604"/>
            <a:ext cx="5355337" cy="3895798"/>
          </a:xfrm>
          <a:prstGeom prst="rect">
            <a:avLst/>
          </a:prstGeom>
        </p:spPr>
        <p:txBody>
          <a:bodyPr vert="horz" lIns="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6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4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20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buFont typeface="Arial" panose="020B0604020202020204" pitchFamily="34" charset="0"/>
              <a:buNone/>
            </a:pPr>
            <a:r>
              <a:rPr lang="en-US" sz="1500" dirty="0"/>
              <a:t>Contracted management type services are nothing new to small communities. Many communities with water or sewer systems engage circuit riding operators who oversee the operations of those facilities while the municipality provides on site labor. </a:t>
            </a:r>
          </a:p>
          <a:p>
            <a:pPr marL="0" indent="0">
              <a:lnSpc>
                <a:spcPct val="140000"/>
              </a:lnSpc>
              <a:buFont typeface="Arial" panose="020B0604020202020204" pitchFamily="34" charset="0"/>
              <a:buNone/>
            </a:pPr>
            <a:r>
              <a:rPr lang="en-US" sz="1500" dirty="0"/>
              <a:t>Maryland provides funding for the Maryland Town Manager Circuit Rider Program, to assist small communities in meeting their administrative needs. There are other states that provide for circuit riding local government managers as well. </a:t>
            </a:r>
          </a:p>
          <a:p>
            <a:pPr marL="0" indent="0">
              <a:lnSpc>
                <a:spcPct val="140000"/>
              </a:lnSpc>
              <a:buFont typeface="Arial" panose="020B0604020202020204" pitchFamily="34" charset="0"/>
              <a:buNone/>
            </a:pPr>
            <a:r>
              <a:rPr lang="en-US" sz="1500" dirty="0"/>
              <a:t>With 2,560 municipalities in Pennsylvania, the vast majority of which have less than 5,000 residents, the revolving door is a reality for many of them. </a:t>
            </a:r>
          </a:p>
          <a:p>
            <a:pPr marL="0" indent="0">
              <a:lnSpc>
                <a:spcPct val="140000"/>
              </a:lnSpc>
              <a:buFont typeface="Arial" panose="020B0604020202020204" pitchFamily="34" charset="0"/>
              <a:buNone/>
            </a:pPr>
            <a:endParaRPr lang="en-US" sz="1400" dirty="0"/>
          </a:p>
        </p:txBody>
      </p:sp>
      <p:pic>
        <p:nvPicPr>
          <p:cNvPr id="8" name="Picture 7">
            <a:extLst>
              <a:ext uri="{FF2B5EF4-FFF2-40B4-BE49-F238E27FC236}">
                <a16:creationId xmlns:a16="http://schemas.microsoft.com/office/drawing/2014/main" id="{A0C80FF3-E60C-EB24-A125-6D20CC4CCB0C}"/>
              </a:ext>
            </a:extLst>
          </p:cNvPr>
          <p:cNvPicPr>
            <a:picLocks noChangeAspect="1"/>
          </p:cNvPicPr>
          <p:nvPr/>
        </p:nvPicPr>
        <p:blipFill rotWithShape="1">
          <a:blip r:embed="rId3"/>
          <a:srcRect b="13743"/>
          <a:stretch/>
        </p:blipFill>
        <p:spPr>
          <a:xfrm>
            <a:off x="10524746" y="6119569"/>
            <a:ext cx="1491663" cy="597559"/>
          </a:xfrm>
          <a:prstGeom prst="rect">
            <a:avLst/>
          </a:prstGeom>
        </p:spPr>
      </p:pic>
      <p:sp>
        <p:nvSpPr>
          <p:cNvPr id="9" name="Footer Placeholder 1">
            <a:extLst>
              <a:ext uri="{FF2B5EF4-FFF2-40B4-BE49-F238E27FC236}">
                <a16:creationId xmlns:a16="http://schemas.microsoft.com/office/drawing/2014/main" id="{5F6CC0B8-5A4C-C667-6150-D5CE8109E4DF}"/>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spTree>
    <p:extLst>
      <p:ext uri="{BB962C8B-B14F-4D97-AF65-F5344CB8AC3E}">
        <p14:creationId xmlns:p14="http://schemas.microsoft.com/office/powerpoint/2010/main" val="3630212822"/>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7182A4-D17D-4F6A-B389-045E096E89AD}"/>
              </a:ext>
            </a:extLst>
          </p:cNvPr>
          <p:cNvSpPr>
            <a:spLocks noGrp="1"/>
          </p:cNvSpPr>
          <p:nvPr>
            <p:ph type="title"/>
          </p:nvPr>
        </p:nvSpPr>
        <p:spPr>
          <a:xfrm>
            <a:off x="838200" y="365125"/>
            <a:ext cx="10515600" cy="1325563"/>
          </a:xfrm>
        </p:spPr>
        <p:txBody>
          <a:bodyPr/>
          <a:lstStyle/>
          <a:p>
            <a:r>
              <a:rPr lang="en-US" dirty="0"/>
              <a:t>Comparison slide</a:t>
            </a:r>
          </a:p>
        </p:txBody>
      </p:sp>
      <p:pic>
        <p:nvPicPr>
          <p:cNvPr id="35" name="Graphic 34" descr="Add">
            <a:extLst>
              <a:ext uri="{FF2B5EF4-FFF2-40B4-BE49-F238E27FC236}">
                <a16:creationId xmlns:a16="http://schemas.microsoft.com/office/drawing/2014/main" id="{1BDEABA6-954B-B04B-AD3C-9791CCD27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2973" y="2791500"/>
            <a:ext cx="322500" cy="322500"/>
          </a:xfrm>
          <a:prstGeom prst="rect">
            <a:avLst/>
          </a:prstGeom>
        </p:spPr>
      </p:pic>
      <p:sp>
        <p:nvSpPr>
          <p:cNvPr id="15" name="Text Placeholder 14">
            <a:extLst>
              <a:ext uri="{FF2B5EF4-FFF2-40B4-BE49-F238E27FC236}">
                <a16:creationId xmlns:a16="http://schemas.microsoft.com/office/drawing/2014/main" id="{FF676A8E-576B-6D42-BD7D-6EE95E3DE890}"/>
              </a:ext>
            </a:extLst>
          </p:cNvPr>
          <p:cNvSpPr>
            <a:spLocks noGrp="1"/>
          </p:cNvSpPr>
          <p:nvPr>
            <p:ph type="body" idx="1"/>
          </p:nvPr>
        </p:nvSpPr>
        <p:spPr>
          <a:xfrm>
            <a:off x="1562100" y="2679700"/>
            <a:ext cx="4242611" cy="645001"/>
          </a:xfrm>
        </p:spPr>
        <p:txBody>
          <a:bodyPr/>
          <a:lstStyle/>
          <a:p>
            <a:r>
              <a:rPr lang="en-US" dirty="0"/>
              <a:t>THE CHALLENGE</a:t>
            </a:r>
          </a:p>
        </p:txBody>
      </p:sp>
      <p:sp>
        <p:nvSpPr>
          <p:cNvPr id="17" name="Content Placeholder 16">
            <a:extLst>
              <a:ext uri="{FF2B5EF4-FFF2-40B4-BE49-F238E27FC236}">
                <a16:creationId xmlns:a16="http://schemas.microsoft.com/office/drawing/2014/main" id="{ECAD5706-E9F8-6746-8560-1CC21AA84A8A}"/>
              </a:ext>
            </a:extLst>
          </p:cNvPr>
          <p:cNvSpPr>
            <a:spLocks noGrp="1"/>
          </p:cNvSpPr>
          <p:nvPr>
            <p:ph sz="half" idx="2"/>
          </p:nvPr>
        </p:nvSpPr>
        <p:spPr>
          <a:xfrm>
            <a:off x="1562100" y="3324700"/>
            <a:ext cx="4242611" cy="3304699"/>
          </a:xfrm>
        </p:spPr>
        <p:txBody>
          <a:bodyPr>
            <a:normAutofit/>
          </a:bodyPr>
          <a:lstStyle/>
          <a:p>
            <a:pPr lvl="0"/>
            <a:r>
              <a:rPr lang="en-US" dirty="0"/>
              <a:t>Small communities have limited resources to compensate managers and administrators.</a:t>
            </a:r>
          </a:p>
          <a:p>
            <a:pPr lvl="0"/>
            <a:r>
              <a:rPr lang="en-US" dirty="0"/>
              <a:t>Few young people are getting into the local government field. </a:t>
            </a:r>
          </a:p>
          <a:p>
            <a:pPr lvl="0"/>
            <a:r>
              <a:rPr lang="en-US" dirty="0"/>
              <a:t>Administrative burdens are increasing through governmental mandate.</a:t>
            </a:r>
          </a:p>
          <a:p>
            <a:pPr lvl="0"/>
            <a:r>
              <a:rPr lang="en-US" dirty="0"/>
              <a:t>Lack of continuity in management stimies community growth. </a:t>
            </a:r>
          </a:p>
        </p:txBody>
      </p:sp>
      <p:pic>
        <p:nvPicPr>
          <p:cNvPr id="49" name="Graphic 48" descr="Add">
            <a:extLst>
              <a:ext uri="{FF2B5EF4-FFF2-40B4-BE49-F238E27FC236}">
                <a16:creationId xmlns:a16="http://schemas.microsoft.com/office/drawing/2014/main" id="{3F34C7F2-79E3-9A4F-8CF6-041586EECA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54689" y="2791500"/>
            <a:ext cx="322500" cy="322500"/>
          </a:xfrm>
          <a:prstGeom prst="rect">
            <a:avLst/>
          </a:prstGeom>
        </p:spPr>
      </p:pic>
      <p:sp>
        <p:nvSpPr>
          <p:cNvPr id="10" name="Text Placeholder 9">
            <a:extLst>
              <a:ext uri="{FF2B5EF4-FFF2-40B4-BE49-F238E27FC236}">
                <a16:creationId xmlns:a16="http://schemas.microsoft.com/office/drawing/2014/main" id="{31D4FCDA-D49E-6548-BE42-519A15A8AFF9}"/>
              </a:ext>
            </a:extLst>
          </p:cNvPr>
          <p:cNvSpPr>
            <a:spLocks noGrp="1"/>
          </p:cNvSpPr>
          <p:nvPr>
            <p:ph type="body" sz="quarter" idx="3"/>
          </p:nvPr>
        </p:nvSpPr>
        <p:spPr>
          <a:xfrm>
            <a:off x="7467601" y="2679700"/>
            <a:ext cx="4072192" cy="645001"/>
          </a:xfrm>
        </p:spPr>
        <p:txBody>
          <a:bodyPr/>
          <a:lstStyle/>
          <a:p>
            <a:r>
              <a:rPr lang="en-US" dirty="0"/>
              <a:t>Legislative Action</a:t>
            </a:r>
          </a:p>
        </p:txBody>
      </p:sp>
      <p:sp>
        <p:nvSpPr>
          <p:cNvPr id="13" name="Content Placeholder 12">
            <a:extLst>
              <a:ext uri="{FF2B5EF4-FFF2-40B4-BE49-F238E27FC236}">
                <a16:creationId xmlns:a16="http://schemas.microsoft.com/office/drawing/2014/main" id="{B8E676E3-FB1C-634E-A9D8-18085C984F54}"/>
              </a:ext>
            </a:extLst>
          </p:cNvPr>
          <p:cNvSpPr>
            <a:spLocks noGrp="1"/>
          </p:cNvSpPr>
          <p:nvPr>
            <p:ph sz="quarter" idx="4"/>
          </p:nvPr>
        </p:nvSpPr>
        <p:spPr>
          <a:xfrm>
            <a:off x="7467601" y="3324700"/>
            <a:ext cx="4072192" cy="3304699"/>
          </a:xfrm>
        </p:spPr>
        <p:txBody>
          <a:bodyPr>
            <a:normAutofit/>
          </a:bodyPr>
          <a:lstStyle/>
          <a:p>
            <a:pPr lvl="0"/>
            <a:r>
              <a:rPr lang="en-US" b="1" dirty="0"/>
              <a:t>SBs 749, 765, and 774 </a:t>
            </a:r>
            <a:r>
              <a:rPr lang="en-US" dirty="0"/>
              <a:t>would allow a municipal manager to be an individual, partnership, association, or corporation. </a:t>
            </a:r>
          </a:p>
        </p:txBody>
      </p:sp>
      <p:pic>
        <p:nvPicPr>
          <p:cNvPr id="6" name="Picture Placeholder 5" descr="A graph of a function&#10;&#10;Description automatically generated">
            <a:extLst>
              <a:ext uri="{FF2B5EF4-FFF2-40B4-BE49-F238E27FC236}">
                <a16:creationId xmlns:a16="http://schemas.microsoft.com/office/drawing/2014/main" id="{F56384CB-BAD4-CC03-AF0A-B53C319DF873}"/>
              </a:ext>
            </a:extLst>
          </p:cNvPr>
          <p:cNvPicPr>
            <a:picLocks noGrp="1" noChangeAspect="1"/>
          </p:cNvPicPr>
          <p:nvPr>
            <p:ph type="pic" sz="quarter" idx="14"/>
          </p:nvPr>
        </p:nvPicPr>
        <p:blipFill>
          <a:blip r:embed="rId5"/>
          <a:srcRect t="18492" b="18492"/>
          <a:stretch>
            <a:fillRect/>
          </a:stretch>
        </p:blipFill>
        <p:spPr>
          <a:xfrm>
            <a:off x="838200" y="2627"/>
            <a:ext cx="11353800" cy="4631365"/>
          </a:xfrm>
        </p:spPr>
      </p:pic>
      <p:pic>
        <p:nvPicPr>
          <p:cNvPr id="9" name="Picture 8">
            <a:extLst>
              <a:ext uri="{FF2B5EF4-FFF2-40B4-BE49-F238E27FC236}">
                <a16:creationId xmlns:a16="http://schemas.microsoft.com/office/drawing/2014/main" id="{FC421534-3546-DF07-2342-5671D4C233AC}"/>
              </a:ext>
            </a:extLst>
          </p:cNvPr>
          <p:cNvPicPr>
            <a:picLocks noChangeAspect="1"/>
          </p:cNvPicPr>
          <p:nvPr/>
        </p:nvPicPr>
        <p:blipFill rotWithShape="1">
          <a:blip r:embed="rId6"/>
          <a:srcRect b="13743"/>
          <a:stretch/>
        </p:blipFill>
        <p:spPr>
          <a:xfrm>
            <a:off x="108537" y="6147789"/>
            <a:ext cx="1491663" cy="597559"/>
          </a:xfrm>
          <a:prstGeom prst="rect">
            <a:avLst/>
          </a:prstGeom>
        </p:spPr>
      </p:pic>
      <p:sp>
        <p:nvSpPr>
          <p:cNvPr id="11" name="Footer Placeholder 1">
            <a:extLst>
              <a:ext uri="{FF2B5EF4-FFF2-40B4-BE49-F238E27FC236}">
                <a16:creationId xmlns:a16="http://schemas.microsoft.com/office/drawing/2014/main" id="{CC239817-245E-46BA-E84E-C99772CF24CD}"/>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spTree>
    <p:extLst>
      <p:ext uri="{BB962C8B-B14F-4D97-AF65-F5344CB8AC3E}">
        <p14:creationId xmlns:p14="http://schemas.microsoft.com/office/powerpoint/2010/main" val="3815849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p:txBody>
          <a:bodyPr/>
          <a:lstStyle/>
          <a:p>
            <a:r>
              <a:rPr lang="en-US" sz="6600" dirty="0">
                <a:solidFill>
                  <a:prstClr val="black"/>
                </a:solidFill>
              </a:rPr>
              <a:t>The Forecast</a:t>
            </a:r>
            <a:br>
              <a:rPr lang="en-US" sz="8000" spc="-300" dirty="0">
                <a:solidFill>
                  <a:schemeClr val="tx2"/>
                </a:solidFill>
              </a:rPr>
            </a:br>
            <a:endParaRPr lang="en-US" dirty="0"/>
          </a:p>
        </p:txBody>
      </p:sp>
      <p:sp>
        <p:nvSpPr>
          <p:cNvPr id="15" name="Text Placeholder 14">
            <a:extLst>
              <a:ext uri="{FF2B5EF4-FFF2-40B4-BE49-F238E27FC236}">
                <a16:creationId xmlns:a16="http://schemas.microsoft.com/office/drawing/2014/main" id="{BD5253D3-376F-F247-863E-0A946AC774A9}"/>
              </a:ext>
            </a:extLst>
          </p:cNvPr>
          <p:cNvSpPr>
            <a:spLocks noGrp="1"/>
          </p:cNvSpPr>
          <p:nvPr>
            <p:ph type="body" idx="1"/>
          </p:nvPr>
        </p:nvSpPr>
        <p:spPr>
          <a:xfrm>
            <a:off x="1148373" y="5519967"/>
            <a:ext cx="5445858" cy="965020"/>
          </a:xfrm>
        </p:spPr>
        <p:txBody>
          <a:bodyPr>
            <a:normAutofit fontScale="92500" lnSpcReduction="10000"/>
          </a:bodyPr>
          <a:lstStyle/>
          <a:p>
            <a:r>
              <a:rPr lang="en-US" sz="3600" dirty="0"/>
              <a:t>What is Looming on the Horizon?</a:t>
            </a:r>
          </a:p>
        </p:txBody>
      </p:sp>
      <p:pic>
        <p:nvPicPr>
          <p:cNvPr id="7" name="Picture Placeholder 6" descr="A map of the state of the united states&#10;&#10;Description automatically generated">
            <a:extLst>
              <a:ext uri="{FF2B5EF4-FFF2-40B4-BE49-F238E27FC236}">
                <a16:creationId xmlns:a16="http://schemas.microsoft.com/office/drawing/2014/main" id="{9C274F01-7B7C-A6B7-3B73-2935C7B980DE}"/>
              </a:ext>
            </a:extLst>
          </p:cNvPr>
          <p:cNvPicPr>
            <a:picLocks noGrp="1" noChangeAspect="1"/>
          </p:cNvPicPr>
          <p:nvPr>
            <p:ph type="pic" sz="quarter" idx="10"/>
          </p:nvPr>
        </p:nvPicPr>
        <p:blipFill>
          <a:blip r:embed="rId3"/>
          <a:srcRect t="41" b="41"/>
          <a:stretch>
            <a:fillRect/>
          </a:stretch>
        </p:blipFill>
        <p:spPr/>
      </p:pic>
    </p:spTree>
    <p:extLst>
      <p:ext uri="{BB962C8B-B14F-4D97-AF65-F5344CB8AC3E}">
        <p14:creationId xmlns:p14="http://schemas.microsoft.com/office/powerpoint/2010/main" val="1960555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3BC3A2D7-5CFE-0944-821B-1E6E6760B61B}"/>
              </a:ext>
            </a:extLst>
          </p:cNvPr>
          <p:cNvSpPr>
            <a:spLocks noGrp="1"/>
          </p:cNvSpPr>
          <p:nvPr>
            <p:ph type="title"/>
          </p:nvPr>
        </p:nvSpPr>
        <p:spPr>
          <a:xfrm>
            <a:off x="838200" y="2655078"/>
            <a:ext cx="6548438" cy="2269348"/>
          </a:xfrm>
        </p:spPr>
        <p:txBody>
          <a:bodyPr anchor="b">
            <a:normAutofit/>
          </a:bodyPr>
          <a:lstStyle/>
          <a:p>
            <a:r>
              <a:rPr lang="en-US" sz="7400" dirty="0"/>
              <a:t>The end </a:t>
            </a:r>
            <a:br>
              <a:rPr lang="en-US" sz="7400" dirty="0"/>
            </a:br>
            <a:r>
              <a:rPr lang="en-US" sz="7400" dirty="0"/>
              <a:t>of the line</a:t>
            </a:r>
          </a:p>
        </p:txBody>
      </p:sp>
      <p:pic>
        <p:nvPicPr>
          <p:cNvPr id="7" name="Picture Placeholder 6" descr="A rail on a log&#10;&#10;Description automatically generated">
            <a:extLst>
              <a:ext uri="{FF2B5EF4-FFF2-40B4-BE49-F238E27FC236}">
                <a16:creationId xmlns:a16="http://schemas.microsoft.com/office/drawing/2014/main" id="{B4153E34-1ED6-F39C-37E0-24DF1D43A5E9}"/>
              </a:ext>
            </a:extLst>
          </p:cNvPr>
          <p:cNvPicPr>
            <a:picLocks noGrp="1" noChangeAspect="1"/>
          </p:cNvPicPr>
          <p:nvPr>
            <p:ph type="pic" sz="quarter" idx="13"/>
          </p:nvPr>
        </p:nvPicPr>
        <p:blipFill rotWithShape="1">
          <a:blip r:embed="rId3"/>
          <a:srcRect t="17799" r="2" b="5501"/>
          <a:stretch/>
        </p:blipFill>
        <p:spPr>
          <a:xfrm>
            <a:off x="838200" y="10"/>
            <a:ext cx="11353800" cy="5791191"/>
          </a:xfrm>
          <a:noFill/>
        </p:spPr>
      </p:pic>
      <p:sp>
        <p:nvSpPr>
          <p:cNvPr id="25" name="Text Placeholder 24">
            <a:extLst>
              <a:ext uri="{FF2B5EF4-FFF2-40B4-BE49-F238E27FC236}">
                <a16:creationId xmlns:a16="http://schemas.microsoft.com/office/drawing/2014/main" id="{F8C6BF16-D352-864F-9ABC-9C63470E63C1}"/>
              </a:ext>
            </a:extLst>
          </p:cNvPr>
          <p:cNvSpPr>
            <a:spLocks noGrp="1"/>
          </p:cNvSpPr>
          <p:nvPr>
            <p:ph type="body" sz="quarter" idx="14"/>
          </p:nvPr>
        </p:nvSpPr>
        <p:spPr>
          <a:xfrm>
            <a:off x="838200" y="4895300"/>
            <a:ext cx="6548438" cy="304801"/>
          </a:xfrm>
        </p:spPr>
        <p:txBody>
          <a:bodyPr>
            <a:noAutofit/>
          </a:bodyPr>
          <a:lstStyle/>
          <a:p>
            <a:r>
              <a:rPr lang="en-US" sz="3600" dirty="0"/>
              <a:t>The Precipitous State of Emergency Service Funding</a:t>
            </a:r>
          </a:p>
        </p:txBody>
      </p:sp>
      <p:sp>
        <p:nvSpPr>
          <p:cNvPr id="2" name="Footer Placeholder 1">
            <a:extLst>
              <a:ext uri="{FF2B5EF4-FFF2-40B4-BE49-F238E27FC236}">
                <a16:creationId xmlns:a16="http://schemas.microsoft.com/office/drawing/2014/main" id="{95F24DE8-D74B-78F2-837F-35A04A5C712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Looking forward</a:t>
            </a:r>
          </a:p>
        </p:txBody>
      </p:sp>
      <p:pic>
        <p:nvPicPr>
          <p:cNvPr id="13" name="Picture 12">
            <a:extLst>
              <a:ext uri="{FF2B5EF4-FFF2-40B4-BE49-F238E27FC236}">
                <a16:creationId xmlns:a16="http://schemas.microsoft.com/office/drawing/2014/main" id="{081BC2E3-9ECE-7206-56DE-68A930F919C4}"/>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855216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319043" y="0"/>
            <a:ext cx="4008437" cy="1395208"/>
          </a:xfrm>
        </p:spPr>
        <p:txBody>
          <a:bodyPr anchor="b">
            <a:noAutofit/>
          </a:bodyPr>
          <a:lstStyle/>
          <a:p>
            <a:r>
              <a:rPr lang="en-US" sz="2800" dirty="0"/>
              <a:t>Emergency Service Funding </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285526" y="1950774"/>
            <a:ext cx="4810474" cy="3895798"/>
          </a:xfrm>
        </p:spPr>
        <p:txBody>
          <a:bodyPr>
            <a:noAutofit/>
          </a:bodyPr>
          <a:lstStyle/>
          <a:p>
            <a:pPr marL="0" indent="0">
              <a:lnSpc>
                <a:spcPct val="140000"/>
              </a:lnSpc>
              <a:buNone/>
            </a:pPr>
            <a:r>
              <a:rPr lang="en-US" dirty="0"/>
              <a:t>Municipalities that provide police, fire, and other emergency services find it increasingly difficult to fund those services. The largest cost driver is personnel, with wage pressure increasing significantly since the pandemic. The drastic increase in the cost of equipment and vehicles has added further financial strain. Many municipalities are left with the choice of reducing services or a significant tax increase, but what about those municipalities who are on the edge of their taxing authority?</a:t>
            </a:r>
          </a:p>
          <a:p>
            <a:pPr marL="0" indent="0">
              <a:lnSpc>
                <a:spcPct val="140000"/>
              </a:lnSpc>
              <a:buNone/>
            </a:pPr>
            <a:r>
              <a:rPr lang="en-US" dirty="0"/>
              <a:t>We’ll take a look at the impact that an arbitrary cap on emergency service funding has on communities, particularly where a county assessment is antiquated. </a:t>
            </a:r>
          </a:p>
          <a:p>
            <a:pPr marL="0" indent="0">
              <a:lnSpc>
                <a:spcPct val="140000"/>
              </a:lnSpc>
              <a:buNone/>
            </a:pPr>
            <a:r>
              <a:rPr lang="en-US" sz="1400" dirty="0"/>
              <a:t> </a:t>
            </a:r>
          </a:p>
        </p:txBody>
      </p:sp>
      <p:sp>
        <p:nvSpPr>
          <p:cNvPr id="11" name="Text Placeholder 10">
            <a:extLst>
              <a:ext uri="{FF2B5EF4-FFF2-40B4-BE49-F238E27FC236}">
                <a16:creationId xmlns:a16="http://schemas.microsoft.com/office/drawing/2014/main" id="{9349A659-D3D2-9F43-B94A-438B0C55F672}"/>
              </a:ext>
            </a:extLst>
          </p:cNvPr>
          <p:cNvSpPr>
            <a:spLocks noGrp="1"/>
          </p:cNvSpPr>
          <p:nvPr>
            <p:ph type="body" sz="quarter" idx="12"/>
          </p:nvPr>
        </p:nvSpPr>
        <p:spPr>
          <a:xfrm>
            <a:off x="1319043" y="1376352"/>
            <a:ext cx="4344639" cy="602887"/>
          </a:xfrm>
        </p:spPr>
        <p:txBody>
          <a:bodyPr anchor="t">
            <a:normAutofit/>
          </a:bodyPr>
          <a:lstStyle/>
          <a:p>
            <a:r>
              <a:rPr lang="en-US" sz="1800" dirty="0"/>
              <a:t>Few Funding Options for Essential Services</a:t>
            </a:r>
          </a:p>
        </p:txBody>
      </p:sp>
      <p:sp>
        <p:nvSpPr>
          <p:cNvPr id="2" name="Footer Placeholder 1">
            <a:extLst>
              <a:ext uri="{FF2B5EF4-FFF2-40B4-BE49-F238E27FC236}">
                <a16:creationId xmlns:a16="http://schemas.microsoft.com/office/drawing/2014/main" id="{D34DB3E8-CE44-5BFB-0ECE-1C9278954E8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Looking forward</a:t>
            </a:r>
          </a:p>
        </p:txBody>
      </p:sp>
      <p:sp>
        <p:nvSpPr>
          <p:cNvPr id="4" name="TextBox 3">
            <a:extLst>
              <a:ext uri="{FF2B5EF4-FFF2-40B4-BE49-F238E27FC236}">
                <a16:creationId xmlns:a16="http://schemas.microsoft.com/office/drawing/2014/main" id="{DC7A9DAE-BB20-2C87-773E-57893C97B49E}"/>
              </a:ext>
            </a:extLst>
          </p:cNvPr>
          <p:cNvSpPr txBox="1"/>
          <p:nvPr/>
        </p:nvSpPr>
        <p:spPr>
          <a:xfrm>
            <a:off x="6225758" y="5303090"/>
            <a:ext cx="5353532" cy="738664"/>
          </a:xfrm>
          <a:prstGeom prst="rect">
            <a:avLst/>
          </a:prstGeom>
          <a:noFill/>
        </p:spPr>
        <p:txBody>
          <a:bodyPr wrap="square" rtlCol="0">
            <a:spAutoFit/>
          </a:bodyPr>
          <a:lstStyle/>
          <a:p>
            <a:r>
              <a:rPr lang="en-US" sz="1400" dirty="0"/>
              <a:t>Waynesboro Fire Department, Franklin County</a:t>
            </a:r>
          </a:p>
          <a:p>
            <a:r>
              <a:rPr lang="en-US" sz="1400" dirty="0"/>
              <a:t>The outdated structure barely supports the weight of the fire apparatus and falls far short of meeting current needs. </a:t>
            </a:r>
          </a:p>
        </p:txBody>
      </p:sp>
      <p:pic>
        <p:nvPicPr>
          <p:cNvPr id="2050" name="Picture 2" descr="Company 2 - Waynesboro Fire Department - Mike and Andrew Sanders">
            <a:extLst>
              <a:ext uri="{FF2B5EF4-FFF2-40B4-BE49-F238E27FC236}">
                <a16:creationId xmlns:a16="http://schemas.microsoft.com/office/drawing/2014/main" id="{93A9685A-DF94-4A51-6529-80710FFA66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8603" y="1376353"/>
            <a:ext cx="5676643" cy="378442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9B500F1-F50B-A2DF-7712-453A0251997D}"/>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926042060"/>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B58A585-52FA-4A45-B2D0-660EC2D22B31}"/>
              </a:ext>
            </a:extLst>
          </p:cNvPr>
          <p:cNvSpPr>
            <a:spLocks noGrp="1"/>
          </p:cNvSpPr>
          <p:nvPr>
            <p:ph type="title"/>
          </p:nvPr>
        </p:nvSpPr>
        <p:spPr>
          <a:xfrm>
            <a:off x="1068509" y="419739"/>
            <a:ext cx="4767262" cy="1342045"/>
          </a:xfrm>
        </p:spPr>
        <p:txBody>
          <a:bodyPr/>
          <a:lstStyle/>
          <a:p>
            <a:r>
              <a:rPr lang="en-US" dirty="0"/>
              <a:t>Borough of Shippensburg</a:t>
            </a:r>
          </a:p>
        </p:txBody>
      </p:sp>
      <p:sp>
        <p:nvSpPr>
          <p:cNvPr id="2" name="Footer Placeholder 1">
            <a:extLst>
              <a:ext uri="{FF2B5EF4-FFF2-40B4-BE49-F238E27FC236}">
                <a16:creationId xmlns:a16="http://schemas.microsoft.com/office/drawing/2014/main" id="{B3F33CE0-324F-20B5-17F7-340D4EF1AB25}"/>
              </a:ext>
            </a:extLst>
          </p:cNvPr>
          <p:cNvSpPr>
            <a:spLocks noGrp="1"/>
          </p:cNvSpPr>
          <p:nvPr>
            <p:ph type="ftr" sz="quarter" idx="17"/>
          </p:nvPr>
        </p:nvSpPr>
        <p:spPr>
          <a:xfrm rot="16200000">
            <a:off x="-790158" y="4102343"/>
            <a:ext cx="2417288" cy="283464"/>
          </a:xfrm>
        </p:spPr>
        <p:txBody>
          <a:bodyPr/>
          <a:lstStyle/>
          <a:p>
            <a:r>
              <a:rPr lang="en-US" dirty="0"/>
              <a:t>Looking forward</a:t>
            </a:r>
          </a:p>
        </p:txBody>
      </p:sp>
      <p:sp>
        <p:nvSpPr>
          <p:cNvPr id="12" name="Text Placeholder 11">
            <a:extLst>
              <a:ext uri="{FF2B5EF4-FFF2-40B4-BE49-F238E27FC236}">
                <a16:creationId xmlns:a16="http://schemas.microsoft.com/office/drawing/2014/main" id="{F82458FA-5D5F-6A41-B047-910858C1E142}"/>
              </a:ext>
            </a:extLst>
          </p:cNvPr>
          <p:cNvSpPr>
            <a:spLocks noGrp="1"/>
          </p:cNvSpPr>
          <p:nvPr>
            <p:ph type="body" sz="quarter" idx="12"/>
          </p:nvPr>
        </p:nvSpPr>
        <p:spPr>
          <a:xfrm>
            <a:off x="1068509" y="1662837"/>
            <a:ext cx="4767262" cy="602887"/>
          </a:xfrm>
        </p:spPr>
        <p:txBody>
          <a:bodyPr>
            <a:normAutofit/>
          </a:bodyPr>
          <a:lstStyle/>
          <a:p>
            <a:r>
              <a:rPr lang="en-US" sz="2000" dirty="0"/>
              <a:t>A Tale of Two Counties</a:t>
            </a:r>
          </a:p>
        </p:txBody>
      </p:sp>
      <p:sp>
        <p:nvSpPr>
          <p:cNvPr id="10" name="Text Placeholder 9">
            <a:extLst>
              <a:ext uri="{FF2B5EF4-FFF2-40B4-BE49-F238E27FC236}">
                <a16:creationId xmlns:a16="http://schemas.microsoft.com/office/drawing/2014/main" id="{76C3E0A7-1C3E-0A40-AC21-1EAD4086CBB7}"/>
              </a:ext>
            </a:extLst>
          </p:cNvPr>
          <p:cNvSpPr>
            <a:spLocks noGrp="1"/>
          </p:cNvSpPr>
          <p:nvPr>
            <p:ph type="body" sz="quarter" idx="11"/>
          </p:nvPr>
        </p:nvSpPr>
        <p:spPr>
          <a:xfrm>
            <a:off x="1068509" y="1958492"/>
            <a:ext cx="4855246" cy="4056738"/>
          </a:xfrm>
        </p:spPr>
        <p:txBody>
          <a:bodyPr>
            <a:normAutofit fontScale="25000" lnSpcReduction="20000"/>
          </a:bodyPr>
          <a:lstStyle/>
          <a:p>
            <a:pPr marL="0" lvl="0" indent="0" algn="just">
              <a:buNone/>
            </a:pPr>
            <a:r>
              <a:rPr lang="en-US" sz="6000" dirty="0"/>
              <a:t>Shippensburg Borough is located in Cumberland and Franklin Counties. It is a stark example of the impact of an antiquated assessment and arbitrary millage caps. Cumberland County’s last county wide reassessment was in 2010. Franklin County’s last county wide reassessment occurred in 1961. </a:t>
            </a:r>
          </a:p>
          <a:p>
            <a:pPr marL="0" lvl="0" indent="0" algn="just">
              <a:buNone/>
            </a:pPr>
            <a:r>
              <a:rPr lang="en-US" sz="6000" dirty="0"/>
              <a:t>The value of 1 mill in Cumberland County is $245,577.99</a:t>
            </a:r>
          </a:p>
          <a:p>
            <a:pPr marL="0" lvl="0" indent="0" algn="just">
              <a:buNone/>
            </a:pPr>
            <a:r>
              <a:rPr lang="en-US" sz="6000" dirty="0"/>
              <a:t>The value of 1 mill in Franklin County is $13,950.64</a:t>
            </a:r>
          </a:p>
          <a:p>
            <a:pPr marL="0" lvl="0" indent="0" algn="just">
              <a:buNone/>
            </a:pPr>
            <a:r>
              <a:rPr lang="en-US" sz="6000" dirty="0"/>
              <a:t>Shippensburg’s current general millage rate in Franklin County is 26.79 (3.21 mills from the cap). It is 2.583 in Cumberland County. </a:t>
            </a:r>
          </a:p>
          <a:p>
            <a:pPr marL="0" lvl="0" indent="0" algn="just">
              <a:buNone/>
            </a:pPr>
            <a:r>
              <a:rPr lang="en-US" sz="6000" dirty="0"/>
              <a:t>Shippensburg can generate approximately $150,000 in additional general tax revenue.</a:t>
            </a:r>
          </a:p>
          <a:p>
            <a:pPr marL="0" lvl="0" indent="0">
              <a:buNone/>
            </a:pPr>
            <a:endParaRPr lang="en-US" dirty="0"/>
          </a:p>
          <a:p>
            <a:endParaRPr lang="en-US" dirty="0"/>
          </a:p>
        </p:txBody>
      </p:sp>
      <p:sp>
        <p:nvSpPr>
          <p:cNvPr id="5" name="Text Placeholder 9">
            <a:extLst>
              <a:ext uri="{FF2B5EF4-FFF2-40B4-BE49-F238E27FC236}">
                <a16:creationId xmlns:a16="http://schemas.microsoft.com/office/drawing/2014/main" id="{1B6D5795-932D-660F-9170-62D09445BA6F}"/>
              </a:ext>
            </a:extLst>
          </p:cNvPr>
          <p:cNvSpPr txBox="1">
            <a:spLocks/>
          </p:cNvSpPr>
          <p:nvPr/>
        </p:nvSpPr>
        <p:spPr>
          <a:xfrm>
            <a:off x="6268246" y="4764736"/>
            <a:ext cx="4767262" cy="1799161"/>
          </a:xfrm>
          <a:prstGeom prst="rect">
            <a:avLst/>
          </a:prstGeom>
          <a:solidFill>
            <a:schemeClr val="bg2">
              <a:lumMod val="20000"/>
              <a:lumOff val="80000"/>
            </a:schemeClr>
          </a:solidFill>
        </p:spPr>
        <p:txBody>
          <a:bodyPr vert="horz" lIns="0" tIns="45720" rIns="91440" bIns="45720" rtlCol="0">
            <a:norm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2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05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mj-lt"/>
              </a:rPr>
              <a:t>ARBITRARY LIMITS IN THE BOROUGH CODE:</a:t>
            </a:r>
          </a:p>
          <a:p>
            <a:r>
              <a:rPr lang="en-US" b="1" dirty="0">
                <a:latin typeface="+mj-lt"/>
              </a:rPr>
              <a:t>1302(a)(6) </a:t>
            </a:r>
            <a:r>
              <a:rPr lang="en-US" dirty="0">
                <a:latin typeface="+mj-lt"/>
              </a:rPr>
              <a:t>Limits fire funding to 3 mills – Not more than 1 mill can fund salaries and benefits of firefighters</a:t>
            </a:r>
          </a:p>
          <a:p>
            <a:r>
              <a:rPr lang="en-US" b="1" dirty="0">
                <a:latin typeface="+mj-lt"/>
              </a:rPr>
              <a:t>1302(a)(9)</a:t>
            </a:r>
            <a:r>
              <a:rPr lang="en-US" dirty="0">
                <a:latin typeface="+mj-lt"/>
              </a:rPr>
              <a:t> Limits EMS funding to 0.5 mills – Not more than 0.25 mills can fund salaries and benefits of EMS personnel</a:t>
            </a:r>
          </a:p>
          <a:p>
            <a:pPr marL="0" indent="0">
              <a:buFont typeface="Arial" panose="020B0604020202020204" pitchFamily="34" charset="0"/>
              <a:buNone/>
            </a:pPr>
            <a:endParaRPr lang="en-US" dirty="0"/>
          </a:p>
          <a:p>
            <a:endParaRPr lang="en-US" dirty="0"/>
          </a:p>
        </p:txBody>
      </p:sp>
      <p:sp>
        <p:nvSpPr>
          <p:cNvPr id="6" name="Text Placeholder 9">
            <a:extLst>
              <a:ext uri="{FF2B5EF4-FFF2-40B4-BE49-F238E27FC236}">
                <a16:creationId xmlns:a16="http://schemas.microsoft.com/office/drawing/2014/main" id="{39665F80-5799-2A75-022D-8357B8E01928}"/>
              </a:ext>
            </a:extLst>
          </p:cNvPr>
          <p:cNvSpPr txBox="1">
            <a:spLocks/>
          </p:cNvSpPr>
          <p:nvPr/>
        </p:nvSpPr>
        <p:spPr>
          <a:xfrm>
            <a:off x="6268246" y="2614020"/>
            <a:ext cx="5328534" cy="4056738"/>
          </a:xfrm>
          <a:prstGeom prst="rect">
            <a:avLst/>
          </a:prstGeom>
        </p:spPr>
        <p:txBody>
          <a:bodyPr vert="horz" lIns="0" tIns="45720" rIns="91440" bIns="45720" rtlCol="0">
            <a:norm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2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05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500" dirty="0"/>
              <a:t>Shippensburg struggles to staff the police department of 11 officers. The volunteer fire companies serving the Borough are putting personnel on the payroll to provide emergency response. The EMS provider finds it difficult to keep up with the call volume and has requested funding from the Borough for staffing. With the millage cap looming, the Borough has few choices other than paring back services</a:t>
            </a:r>
            <a:r>
              <a:rPr lang="en-US" sz="1600" dirty="0"/>
              <a:t>.</a:t>
            </a:r>
          </a:p>
          <a:p>
            <a:pPr marL="0" indent="0" algn="just">
              <a:buFont typeface="Arial" panose="020B0604020202020204" pitchFamily="34" charset="0"/>
              <a:buNone/>
            </a:pPr>
            <a:endParaRPr lang="en-US" sz="1600" dirty="0"/>
          </a:p>
          <a:p>
            <a:endParaRPr lang="en-US" dirty="0"/>
          </a:p>
        </p:txBody>
      </p:sp>
      <p:pic>
        <p:nvPicPr>
          <p:cNvPr id="7" name="Picture 6">
            <a:extLst>
              <a:ext uri="{FF2B5EF4-FFF2-40B4-BE49-F238E27FC236}">
                <a16:creationId xmlns:a16="http://schemas.microsoft.com/office/drawing/2014/main" id="{773A8352-1F12-EBF7-9FF9-1991667267A8}"/>
              </a:ext>
            </a:extLst>
          </p:cNvPr>
          <p:cNvPicPr>
            <a:picLocks noChangeAspect="1"/>
          </p:cNvPicPr>
          <p:nvPr/>
        </p:nvPicPr>
        <p:blipFill rotWithShape="1">
          <a:blip r:embed="rId3"/>
          <a:srcRect b="33839"/>
          <a:stretch/>
        </p:blipFill>
        <p:spPr>
          <a:xfrm>
            <a:off x="6268246" y="390045"/>
            <a:ext cx="4261484" cy="2149819"/>
          </a:xfrm>
          <a:prstGeom prst="rect">
            <a:avLst/>
          </a:prstGeom>
        </p:spPr>
      </p:pic>
      <p:pic>
        <p:nvPicPr>
          <p:cNvPr id="16" name="Picture 15">
            <a:extLst>
              <a:ext uri="{FF2B5EF4-FFF2-40B4-BE49-F238E27FC236}">
                <a16:creationId xmlns:a16="http://schemas.microsoft.com/office/drawing/2014/main" id="{6D8D099B-53FD-EA8F-E5C0-7B1B95C5FB04}"/>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675229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B58A585-52FA-4A45-B2D0-660EC2D22B31}"/>
              </a:ext>
            </a:extLst>
          </p:cNvPr>
          <p:cNvSpPr>
            <a:spLocks noGrp="1"/>
          </p:cNvSpPr>
          <p:nvPr>
            <p:ph type="title"/>
          </p:nvPr>
        </p:nvSpPr>
        <p:spPr>
          <a:xfrm>
            <a:off x="1328738" y="502825"/>
            <a:ext cx="4767262" cy="1342045"/>
          </a:xfrm>
        </p:spPr>
        <p:txBody>
          <a:bodyPr>
            <a:normAutofit fontScale="90000"/>
          </a:bodyPr>
          <a:lstStyle/>
          <a:p>
            <a:r>
              <a:rPr lang="en-US" dirty="0"/>
              <a:t>Borough of CHAMBERSBURG</a:t>
            </a:r>
          </a:p>
        </p:txBody>
      </p:sp>
      <p:sp>
        <p:nvSpPr>
          <p:cNvPr id="2" name="Footer Placeholder 1">
            <a:extLst>
              <a:ext uri="{FF2B5EF4-FFF2-40B4-BE49-F238E27FC236}">
                <a16:creationId xmlns:a16="http://schemas.microsoft.com/office/drawing/2014/main" id="{B3F33CE0-324F-20B5-17F7-340D4EF1AB25}"/>
              </a:ext>
            </a:extLst>
          </p:cNvPr>
          <p:cNvSpPr>
            <a:spLocks noGrp="1"/>
          </p:cNvSpPr>
          <p:nvPr>
            <p:ph type="ftr" sz="quarter" idx="17"/>
          </p:nvPr>
        </p:nvSpPr>
        <p:spPr>
          <a:xfrm rot="16200000">
            <a:off x="-790158" y="4102343"/>
            <a:ext cx="2417288" cy="283464"/>
          </a:xfrm>
        </p:spPr>
        <p:txBody>
          <a:bodyPr/>
          <a:lstStyle/>
          <a:p>
            <a:r>
              <a:rPr lang="en-US" dirty="0"/>
              <a:t>Looking forward</a:t>
            </a:r>
          </a:p>
        </p:txBody>
      </p:sp>
      <p:sp>
        <p:nvSpPr>
          <p:cNvPr id="12" name="Text Placeholder 11">
            <a:extLst>
              <a:ext uri="{FF2B5EF4-FFF2-40B4-BE49-F238E27FC236}">
                <a16:creationId xmlns:a16="http://schemas.microsoft.com/office/drawing/2014/main" id="{F82458FA-5D5F-6A41-B047-910858C1E142}"/>
              </a:ext>
            </a:extLst>
          </p:cNvPr>
          <p:cNvSpPr>
            <a:spLocks noGrp="1"/>
          </p:cNvSpPr>
          <p:nvPr>
            <p:ph type="body" sz="quarter" idx="12"/>
          </p:nvPr>
        </p:nvSpPr>
        <p:spPr>
          <a:xfrm>
            <a:off x="1328738" y="1844870"/>
            <a:ext cx="4767262" cy="602887"/>
          </a:xfrm>
        </p:spPr>
        <p:txBody>
          <a:bodyPr>
            <a:normAutofit/>
          </a:bodyPr>
          <a:lstStyle/>
          <a:p>
            <a:r>
              <a:rPr lang="en-US" sz="2000" dirty="0"/>
              <a:t>The Cost of Paid Services</a:t>
            </a:r>
          </a:p>
        </p:txBody>
      </p:sp>
      <p:sp>
        <p:nvSpPr>
          <p:cNvPr id="10" name="Text Placeholder 9">
            <a:extLst>
              <a:ext uri="{FF2B5EF4-FFF2-40B4-BE49-F238E27FC236}">
                <a16:creationId xmlns:a16="http://schemas.microsoft.com/office/drawing/2014/main" id="{76C3E0A7-1C3E-0A40-AC21-1EAD4086CBB7}"/>
              </a:ext>
            </a:extLst>
          </p:cNvPr>
          <p:cNvSpPr>
            <a:spLocks noGrp="1"/>
          </p:cNvSpPr>
          <p:nvPr>
            <p:ph type="body" sz="quarter" idx="11"/>
          </p:nvPr>
        </p:nvSpPr>
        <p:spPr>
          <a:xfrm>
            <a:off x="1328738" y="2215706"/>
            <a:ext cx="4855246" cy="4056738"/>
          </a:xfrm>
        </p:spPr>
        <p:txBody>
          <a:bodyPr>
            <a:normAutofit lnSpcReduction="10000"/>
          </a:bodyPr>
          <a:lstStyle/>
          <a:p>
            <a:pPr marL="0" lvl="0" indent="0">
              <a:buNone/>
            </a:pPr>
            <a:r>
              <a:rPr lang="en-US" sz="1600" dirty="0"/>
              <a:t>Chambersburg Borough has a 37 member police department, a 35 member paid fire department, and the Borough provides EMS services. </a:t>
            </a:r>
          </a:p>
          <a:p>
            <a:pPr marL="0" lvl="0" indent="0">
              <a:buNone/>
            </a:pPr>
            <a:r>
              <a:rPr lang="en-US" sz="1600" dirty="0"/>
              <a:t>This year the EMS operation is projected to run a deficit of $1.3M (costs not covered by EMS billing).</a:t>
            </a:r>
          </a:p>
          <a:p>
            <a:pPr marL="0" lvl="0" indent="0">
              <a:buNone/>
            </a:pPr>
            <a:r>
              <a:rPr lang="en-US" sz="1600" dirty="0"/>
              <a:t>The 25 mills of real estate tax are dedicated to the police department (which is projected to fall $423,510 short of operating costs in 2023 – equivalent to a 2 mill funding shortfall). </a:t>
            </a:r>
          </a:p>
          <a:p>
            <a:pPr marL="0" lvl="0" indent="0">
              <a:buNone/>
            </a:pPr>
            <a:r>
              <a:rPr lang="en-US" sz="1600" dirty="0"/>
              <a:t>The 2023 Police Department budget is $6,650,710. </a:t>
            </a:r>
          </a:p>
          <a:p>
            <a:pPr marL="0" lvl="0" indent="0">
              <a:buNone/>
            </a:pPr>
            <a:endParaRPr lang="en-US" sz="1400" dirty="0"/>
          </a:p>
          <a:p>
            <a:pPr marL="0" lvl="0" indent="0">
              <a:buNone/>
            </a:pPr>
            <a:endParaRPr lang="en-US" sz="1400" dirty="0"/>
          </a:p>
          <a:p>
            <a:pPr marL="0" lvl="0" indent="0">
              <a:buNone/>
            </a:pPr>
            <a:endParaRPr lang="en-US" sz="1400" dirty="0"/>
          </a:p>
          <a:p>
            <a:pPr marL="0" lvl="0" indent="0">
              <a:buNone/>
            </a:pPr>
            <a:endParaRPr lang="en-US" dirty="0"/>
          </a:p>
          <a:p>
            <a:endParaRPr lang="en-US" dirty="0"/>
          </a:p>
        </p:txBody>
      </p:sp>
      <p:sp>
        <p:nvSpPr>
          <p:cNvPr id="6" name="Text Placeholder 9">
            <a:extLst>
              <a:ext uri="{FF2B5EF4-FFF2-40B4-BE49-F238E27FC236}">
                <a16:creationId xmlns:a16="http://schemas.microsoft.com/office/drawing/2014/main" id="{39665F80-5799-2A75-022D-8357B8E01928}"/>
              </a:ext>
            </a:extLst>
          </p:cNvPr>
          <p:cNvSpPr txBox="1">
            <a:spLocks/>
          </p:cNvSpPr>
          <p:nvPr/>
        </p:nvSpPr>
        <p:spPr>
          <a:xfrm>
            <a:off x="6096000" y="2447757"/>
            <a:ext cx="4943230" cy="4056738"/>
          </a:xfrm>
          <a:prstGeom prst="rect">
            <a:avLst/>
          </a:prstGeom>
        </p:spPr>
        <p:txBody>
          <a:bodyPr vert="horz" lIns="0" tIns="45720" rIns="91440" bIns="45720" rtlCol="0">
            <a:norm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2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05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p>
          <a:p>
            <a:endParaRPr lang="en-US" dirty="0"/>
          </a:p>
        </p:txBody>
      </p:sp>
      <p:sp>
        <p:nvSpPr>
          <p:cNvPr id="3" name="Text Placeholder 9">
            <a:extLst>
              <a:ext uri="{FF2B5EF4-FFF2-40B4-BE49-F238E27FC236}">
                <a16:creationId xmlns:a16="http://schemas.microsoft.com/office/drawing/2014/main" id="{4EDCA703-7D9D-0B72-BD64-D2CB99A1BE1A}"/>
              </a:ext>
            </a:extLst>
          </p:cNvPr>
          <p:cNvSpPr txBox="1">
            <a:spLocks/>
          </p:cNvSpPr>
          <p:nvPr/>
        </p:nvSpPr>
        <p:spPr>
          <a:xfrm>
            <a:off x="6590466" y="535414"/>
            <a:ext cx="5193784" cy="4056738"/>
          </a:xfrm>
          <a:prstGeom prst="rect">
            <a:avLst/>
          </a:prstGeom>
        </p:spPr>
        <p:txBody>
          <a:bodyPr vert="horz" lIns="0" tIns="45720" rIns="91440" bIns="45720" rtlCol="0">
            <a:norm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2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05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The Borough assesses the 3 mill real estate tax for fire service, but to fully fund the fire department would require 31 mills and an additional 3.25 mills would be needed for EMS. </a:t>
            </a:r>
          </a:p>
          <a:p>
            <a:pPr marL="0" indent="0">
              <a:buNone/>
            </a:pPr>
            <a:r>
              <a:rPr lang="en-US" sz="1600" dirty="0"/>
              <a:t>The 2023 Fire/EMS Department Budget is $5,670,265.</a:t>
            </a:r>
          </a:p>
          <a:p>
            <a:pPr marL="0" indent="0">
              <a:buNone/>
            </a:pPr>
            <a:r>
              <a:rPr lang="en-US" sz="1600" dirty="0"/>
              <a:t>The current cost of a new ladder truck: $2M+.</a:t>
            </a:r>
          </a:p>
          <a:p>
            <a:pPr marL="0" indent="0">
              <a:buFont typeface="Arial" panose="020B0604020202020204" pitchFamily="34" charset="0"/>
              <a:buNone/>
            </a:pPr>
            <a:r>
              <a:rPr lang="en-US" sz="1600" dirty="0"/>
              <a:t>The value of 1 mill in Chambersburg is $210,000. </a:t>
            </a:r>
          </a:p>
          <a:p>
            <a:pPr marL="0" indent="0">
              <a:buFont typeface="Arial" panose="020B0604020202020204" pitchFamily="34" charset="0"/>
              <a:buNone/>
            </a:pPr>
            <a:endParaRPr lang="en-US" sz="1400" dirty="0"/>
          </a:p>
          <a:p>
            <a:pPr marL="0" indent="0">
              <a:buFont typeface="Arial" panose="020B0604020202020204" pitchFamily="34" charset="0"/>
              <a:buNone/>
            </a:pPr>
            <a:endParaRPr lang="en-US" sz="1400" dirty="0"/>
          </a:p>
          <a:p>
            <a:pPr marL="0" indent="0">
              <a:buFont typeface="Arial" panose="020B0604020202020204" pitchFamily="34" charset="0"/>
              <a:buNone/>
            </a:pPr>
            <a:endParaRPr lang="en-US" dirty="0"/>
          </a:p>
          <a:p>
            <a:endParaRPr lang="en-US" dirty="0"/>
          </a:p>
        </p:txBody>
      </p:sp>
      <p:pic>
        <p:nvPicPr>
          <p:cNvPr id="11" name="Picture 10">
            <a:extLst>
              <a:ext uri="{FF2B5EF4-FFF2-40B4-BE49-F238E27FC236}">
                <a16:creationId xmlns:a16="http://schemas.microsoft.com/office/drawing/2014/main" id="{994055EB-D08E-BF5A-9515-44AE53F173AA}"/>
              </a:ext>
            </a:extLst>
          </p:cNvPr>
          <p:cNvPicPr>
            <a:picLocks noChangeAspect="1"/>
          </p:cNvPicPr>
          <p:nvPr/>
        </p:nvPicPr>
        <p:blipFill>
          <a:blip r:embed="rId3"/>
          <a:stretch>
            <a:fillRect/>
          </a:stretch>
        </p:blipFill>
        <p:spPr>
          <a:xfrm>
            <a:off x="6590466" y="3370566"/>
            <a:ext cx="4699318" cy="3365980"/>
          </a:xfrm>
          <a:prstGeom prst="rect">
            <a:avLst/>
          </a:prstGeom>
        </p:spPr>
      </p:pic>
      <p:pic>
        <p:nvPicPr>
          <p:cNvPr id="14" name="Picture 13">
            <a:extLst>
              <a:ext uri="{FF2B5EF4-FFF2-40B4-BE49-F238E27FC236}">
                <a16:creationId xmlns:a16="http://schemas.microsoft.com/office/drawing/2014/main" id="{BD29770C-8884-F450-4F6D-C7A696F5AE0B}"/>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3600170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9AE0A8A-2B01-FC43-AA90-88BA2A4E3F7F}"/>
              </a:ext>
            </a:extLst>
          </p:cNvPr>
          <p:cNvSpPr>
            <a:spLocks noGrp="1"/>
          </p:cNvSpPr>
          <p:nvPr>
            <p:ph type="title"/>
          </p:nvPr>
        </p:nvSpPr>
        <p:spPr>
          <a:xfrm>
            <a:off x="838200" y="-259858"/>
            <a:ext cx="10896600" cy="1226916"/>
          </a:xfrm>
        </p:spPr>
        <p:txBody>
          <a:bodyPr/>
          <a:lstStyle/>
          <a:p>
            <a:r>
              <a:rPr lang="en-US" dirty="0"/>
              <a:t>Value of a Mill</a:t>
            </a:r>
          </a:p>
        </p:txBody>
      </p:sp>
      <p:sp>
        <p:nvSpPr>
          <p:cNvPr id="2" name="Footer Placeholder 1">
            <a:extLst>
              <a:ext uri="{FF2B5EF4-FFF2-40B4-BE49-F238E27FC236}">
                <a16:creationId xmlns:a16="http://schemas.microsoft.com/office/drawing/2014/main" id="{626E21E7-B3EB-5C57-2F33-B2E161EA7426}"/>
              </a:ext>
            </a:extLst>
          </p:cNvPr>
          <p:cNvSpPr>
            <a:spLocks noGrp="1"/>
          </p:cNvSpPr>
          <p:nvPr>
            <p:ph type="ftr" sz="quarter" idx="17"/>
          </p:nvPr>
        </p:nvSpPr>
        <p:spPr>
          <a:xfrm rot="16200000">
            <a:off x="-799585" y="4092916"/>
            <a:ext cx="2436142" cy="283464"/>
          </a:xfrm>
        </p:spPr>
        <p:txBody>
          <a:bodyPr/>
          <a:lstStyle/>
          <a:p>
            <a:r>
              <a:rPr lang="en-US" dirty="0"/>
              <a:t>Looking forward</a:t>
            </a:r>
          </a:p>
        </p:txBody>
      </p:sp>
      <p:sp>
        <p:nvSpPr>
          <p:cNvPr id="13" name="Text Placeholder 12">
            <a:extLst>
              <a:ext uri="{FF2B5EF4-FFF2-40B4-BE49-F238E27FC236}">
                <a16:creationId xmlns:a16="http://schemas.microsoft.com/office/drawing/2014/main" id="{D8714EE5-8E15-6B41-9518-644A043BB8FC}"/>
              </a:ext>
            </a:extLst>
          </p:cNvPr>
          <p:cNvSpPr>
            <a:spLocks noGrp="1"/>
          </p:cNvSpPr>
          <p:nvPr>
            <p:ph type="body" sz="quarter" idx="12"/>
          </p:nvPr>
        </p:nvSpPr>
        <p:spPr>
          <a:xfrm>
            <a:off x="838200" y="915799"/>
            <a:ext cx="10896600" cy="320447"/>
          </a:xfrm>
        </p:spPr>
        <p:txBody>
          <a:bodyPr>
            <a:normAutofit lnSpcReduction="10000"/>
          </a:bodyPr>
          <a:lstStyle/>
          <a:p>
            <a:r>
              <a:rPr lang="en-US" sz="1800" dirty="0"/>
              <a:t>A Vast Chasm in Value</a:t>
            </a:r>
          </a:p>
        </p:txBody>
      </p:sp>
      <p:graphicFrame>
        <p:nvGraphicFramePr>
          <p:cNvPr id="5" name="Content Placeholder 4">
            <a:extLst>
              <a:ext uri="{FF2B5EF4-FFF2-40B4-BE49-F238E27FC236}">
                <a16:creationId xmlns:a16="http://schemas.microsoft.com/office/drawing/2014/main" id="{AB957E25-9369-DF38-DDDB-B9CB6C45DB90}"/>
              </a:ext>
            </a:extLst>
          </p:cNvPr>
          <p:cNvGraphicFramePr>
            <a:graphicFrameLocks noGrp="1"/>
          </p:cNvGraphicFramePr>
          <p:nvPr>
            <p:ph sz="quarter" idx="10"/>
            <p:extLst>
              <p:ext uri="{D42A27DB-BD31-4B8C-83A1-F6EECF244321}">
                <p14:modId xmlns:p14="http://schemas.microsoft.com/office/powerpoint/2010/main" val="2270979883"/>
              </p:ext>
            </p:extLst>
          </p:nvPr>
        </p:nvGraphicFramePr>
        <p:xfrm>
          <a:off x="1706880" y="1236247"/>
          <a:ext cx="9331234" cy="5307650"/>
        </p:xfrm>
        <a:graphic>
          <a:graphicData uri="http://schemas.openxmlformats.org/drawingml/2006/table">
            <a:tbl>
              <a:tblPr firstRow="1" firstCol="1" bandRow="1">
                <a:tableStyleId>{5202B0CA-FC54-4496-8BCA-5EF66A818D29}</a:tableStyleId>
              </a:tblPr>
              <a:tblGrid>
                <a:gridCol w="3026245">
                  <a:extLst>
                    <a:ext uri="{9D8B030D-6E8A-4147-A177-3AD203B41FA5}">
                      <a16:colId xmlns:a16="http://schemas.microsoft.com/office/drawing/2014/main" val="2527427370"/>
                    </a:ext>
                  </a:extLst>
                </a:gridCol>
                <a:gridCol w="2014151">
                  <a:extLst>
                    <a:ext uri="{9D8B030D-6E8A-4147-A177-3AD203B41FA5}">
                      <a16:colId xmlns:a16="http://schemas.microsoft.com/office/drawing/2014/main" val="4255971842"/>
                    </a:ext>
                  </a:extLst>
                </a:gridCol>
                <a:gridCol w="2194524">
                  <a:extLst>
                    <a:ext uri="{9D8B030D-6E8A-4147-A177-3AD203B41FA5}">
                      <a16:colId xmlns:a16="http://schemas.microsoft.com/office/drawing/2014/main" val="2737465593"/>
                    </a:ext>
                  </a:extLst>
                </a:gridCol>
                <a:gridCol w="2096314">
                  <a:extLst>
                    <a:ext uri="{9D8B030D-6E8A-4147-A177-3AD203B41FA5}">
                      <a16:colId xmlns:a16="http://schemas.microsoft.com/office/drawing/2014/main" val="2217781825"/>
                    </a:ext>
                  </a:extLst>
                </a:gridCol>
              </a:tblGrid>
              <a:tr h="212306">
                <a:tc>
                  <a:txBody>
                    <a:bodyPr/>
                    <a:lstStyle/>
                    <a:p>
                      <a:pPr marL="0" marR="0" algn="ctr">
                        <a:lnSpc>
                          <a:spcPct val="102000"/>
                        </a:lnSpc>
                        <a:spcBef>
                          <a:spcPts val="0"/>
                        </a:spcBef>
                        <a:spcAft>
                          <a:spcPts val="0"/>
                        </a:spcAft>
                      </a:pPr>
                      <a:r>
                        <a:rPr lang="en-US" sz="1100" u="sng" dirty="0">
                          <a:effectLst/>
                        </a:rPr>
                        <a:t>Municipality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u="sng" dirty="0">
                          <a:effectLst/>
                        </a:rPr>
                        <a:t>Type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u="sng" dirty="0">
                          <a:effectLst/>
                        </a:rPr>
                        <a:t>County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u="sng" dirty="0">
                          <a:effectLst/>
                        </a:rPr>
                        <a:t>Value of 1 mill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18407603"/>
                  </a:ext>
                </a:extLst>
              </a:tr>
              <a:tr h="212306">
                <a:tc>
                  <a:txBody>
                    <a:bodyPr/>
                    <a:lstStyle/>
                    <a:p>
                      <a:pPr marL="0" marR="0" algn="ctr">
                        <a:lnSpc>
                          <a:spcPct val="102000"/>
                        </a:lnSpc>
                        <a:spcBef>
                          <a:spcPts val="0"/>
                        </a:spcBef>
                        <a:spcAft>
                          <a:spcPts val="0"/>
                        </a:spcAft>
                      </a:pPr>
                      <a:r>
                        <a:rPr lang="en-US" sz="1100" dirty="0">
                          <a:effectLst/>
                        </a:rPr>
                        <a:t>Lower Merion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$7,780,358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01832901"/>
                  </a:ext>
                </a:extLst>
              </a:tr>
              <a:tr h="212306">
                <a:tc>
                  <a:txBody>
                    <a:bodyPr/>
                    <a:lstStyle/>
                    <a:p>
                      <a:pPr marL="0" marR="0" algn="ctr">
                        <a:lnSpc>
                          <a:spcPct val="102000"/>
                        </a:lnSpc>
                        <a:spcBef>
                          <a:spcPts val="0"/>
                        </a:spcBef>
                        <a:spcAft>
                          <a:spcPts val="0"/>
                        </a:spcAft>
                      </a:pPr>
                      <a:r>
                        <a:rPr lang="en-US" sz="1100" dirty="0">
                          <a:effectLst/>
                        </a:rPr>
                        <a:t>Upper St. Clair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$2,350,000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09477050"/>
                  </a:ext>
                </a:extLst>
              </a:tr>
              <a:tr h="212306">
                <a:tc>
                  <a:txBody>
                    <a:bodyPr/>
                    <a:lstStyle/>
                    <a:p>
                      <a:pPr marL="0" marR="0" algn="ctr">
                        <a:lnSpc>
                          <a:spcPct val="102000"/>
                        </a:lnSpc>
                        <a:spcBef>
                          <a:spcPts val="0"/>
                        </a:spcBef>
                        <a:spcAft>
                          <a:spcPts val="0"/>
                        </a:spcAft>
                      </a:pPr>
                      <a:r>
                        <a:rPr lang="en-US" sz="1100" dirty="0">
                          <a:effectLst/>
                        </a:rPr>
                        <a:t>Monroeville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$2,300,000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53001477"/>
                  </a:ext>
                </a:extLst>
              </a:tr>
              <a:tr h="212306">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$2,175,290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27153469"/>
                  </a:ext>
                </a:extLst>
              </a:tr>
              <a:tr h="212306">
                <a:tc>
                  <a:txBody>
                    <a:bodyPr/>
                    <a:lstStyle/>
                    <a:p>
                      <a:pPr marL="0" marR="0" algn="ctr">
                        <a:lnSpc>
                          <a:spcPct val="102000"/>
                        </a:lnSpc>
                        <a:spcBef>
                          <a:spcPts val="0"/>
                        </a:spcBef>
                        <a:spcAft>
                          <a:spcPts val="0"/>
                        </a:spcAft>
                      </a:pPr>
                      <a:r>
                        <a:rPr lang="en-US" sz="1100" dirty="0">
                          <a:effectLst/>
                        </a:rPr>
                        <a:t>Upper Gwynedd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$1,692,123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15163911"/>
                  </a:ext>
                </a:extLst>
              </a:tr>
              <a:tr h="212306">
                <a:tc>
                  <a:txBody>
                    <a:bodyPr/>
                    <a:lstStyle/>
                    <a:p>
                      <a:pPr marL="0" marR="0" algn="ctr">
                        <a:lnSpc>
                          <a:spcPct val="102000"/>
                        </a:lnSpc>
                        <a:spcBef>
                          <a:spcPts val="0"/>
                        </a:spcBef>
                        <a:spcAft>
                          <a:spcPts val="0"/>
                        </a:spcAft>
                      </a:pPr>
                      <a:r>
                        <a:rPr lang="en-US" sz="1100" dirty="0">
                          <a:effectLst/>
                        </a:rPr>
                        <a:t>Upper Moreland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$1,548,000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409864327"/>
                  </a:ext>
                </a:extLst>
              </a:tr>
              <a:tr h="212306">
                <a:tc>
                  <a:txBody>
                    <a:bodyPr/>
                    <a:lstStyle/>
                    <a:p>
                      <a:pPr marL="0" marR="0" algn="ctr">
                        <a:lnSpc>
                          <a:spcPct val="102000"/>
                        </a:lnSpc>
                        <a:spcBef>
                          <a:spcPts val="0"/>
                        </a:spcBef>
                        <a:spcAft>
                          <a:spcPts val="0"/>
                        </a:spcAft>
                      </a:pPr>
                      <a:r>
                        <a:rPr lang="en-US" sz="1100" dirty="0">
                          <a:effectLst/>
                        </a:rPr>
                        <a:t>Fairview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York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$1,413,235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60508734"/>
                  </a:ext>
                </a:extLst>
              </a:tr>
              <a:tr h="212306">
                <a:tc>
                  <a:txBody>
                    <a:bodyPr/>
                    <a:lstStyle/>
                    <a:p>
                      <a:pPr marL="0" marR="0" algn="ctr">
                        <a:lnSpc>
                          <a:spcPct val="102000"/>
                        </a:lnSpc>
                        <a:spcBef>
                          <a:spcPts val="0"/>
                        </a:spcBef>
                        <a:spcAft>
                          <a:spcPts val="0"/>
                        </a:spcAft>
                      </a:pPr>
                      <a:r>
                        <a:rPr lang="en-US" sz="1100" dirty="0">
                          <a:effectLst/>
                        </a:rPr>
                        <a:t>Salisburg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Lehigh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$1,319,445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12866055"/>
                  </a:ext>
                </a:extLst>
              </a:tr>
              <a:tr h="212306">
                <a:tc>
                  <a:txBody>
                    <a:bodyPr/>
                    <a:lstStyle/>
                    <a:p>
                      <a:pPr marL="0" marR="0" algn="ctr">
                        <a:lnSpc>
                          <a:spcPct val="102000"/>
                        </a:lnSpc>
                        <a:spcBef>
                          <a:spcPts val="0"/>
                        </a:spcBef>
                        <a:spcAft>
                          <a:spcPts val="0"/>
                        </a:spcAft>
                      </a:pPr>
                      <a:r>
                        <a:rPr lang="en-US" sz="1100" dirty="0">
                          <a:effectLst/>
                        </a:rPr>
                        <a:t>Fox Chapel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$1,231,000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30489762"/>
                  </a:ext>
                </a:extLst>
              </a:tr>
              <a:tr h="212306">
                <a:tc>
                  <a:txBody>
                    <a:bodyPr/>
                    <a:lstStyle/>
                    <a:p>
                      <a:pPr marL="0" marR="0" algn="ctr">
                        <a:lnSpc>
                          <a:spcPct val="102000"/>
                        </a:lnSpc>
                        <a:spcBef>
                          <a:spcPts val="0"/>
                        </a:spcBef>
                        <a:spcAft>
                          <a:spcPts val="0"/>
                        </a:spcAft>
                      </a:pPr>
                      <a:r>
                        <a:rPr lang="en-US" sz="1100" dirty="0">
                          <a:effectLst/>
                        </a:rPr>
                        <a:t>Penn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Lancaster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$893,914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12855166"/>
                  </a:ext>
                </a:extLst>
              </a:tr>
              <a:tr h="212306">
                <a:tc>
                  <a:txBody>
                    <a:bodyPr/>
                    <a:lstStyle/>
                    <a:p>
                      <a:pPr marL="0" marR="0" algn="ctr">
                        <a:lnSpc>
                          <a:spcPct val="102000"/>
                        </a:lnSpc>
                        <a:spcBef>
                          <a:spcPts val="0"/>
                        </a:spcBef>
                        <a:spcAft>
                          <a:spcPts val="0"/>
                        </a:spcAft>
                      </a:pPr>
                      <a:r>
                        <a:rPr lang="en-US" sz="1100" dirty="0">
                          <a:effectLst/>
                        </a:rPr>
                        <a:t>Lansdale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Montgomery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$812,512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11422957"/>
                  </a:ext>
                </a:extLst>
              </a:tr>
              <a:tr h="212306">
                <a:tc>
                  <a:txBody>
                    <a:bodyPr/>
                    <a:lstStyle/>
                    <a:p>
                      <a:pPr marL="0" marR="0" algn="ctr">
                        <a:lnSpc>
                          <a:spcPct val="102000"/>
                        </a:lnSpc>
                        <a:spcBef>
                          <a:spcPts val="0"/>
                        </a:spcBef>
                        <a:spcAft>
                          <a:spcPts val="0"/>
                        </a:spcAft>
                      </a:pPr>
                      <a:r>
                        <a:rPr lang="en-US" sz="1100" dirty="0">
                          <a:effectLst/>
                        </a:rPr>
                        <a:t>Amity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Berks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$735,550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85107713"/>
                  </a:ext>
                </a:extLst>
              </a:tr>
              <a:tr h="212306">
                <a:tc>
                  <a:txBody>
                    <a:bodyPr/>
                    <a:lstStyle/>
                    <a:p>
                      <a:pPr marL="0" marR="0" algn="ctr">
                        <a:lnSpc>
                          <a:spcPct val="102000"/>
                        </a:lnSpc>
                        <a:spcBef>
                          <a:spcPts val="0"/>
                        </a:spcBef>
                        <a:spcAft>
                          <a:spcPts val="0"/>
                        </a:spcAft>
                      </a:pPr>
                      <a:r>
                        <a:rPr lang="en-US" sz="1100" dirty="0">
                          <a:effectLst/>
                        </a:rPr>
                        <a:t>Oakmont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$593,461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45498429"/>
                  </a:ext>
                </a:extLst>
              </a:tr>
              <a:tr h="212306">
                <a:tc>
                  <a:txBody>
                    <a:bodyPr/>
                    <a:lstStyle/>
                    <a:p>
                      <a:pPr marL="0" marR="0" algn="ctr">
                        <a:lnSpc>
                          <a:spcPct val="102000"/>
                        </a:lnSpc>
                        <a:spcBef>
                          <a:spcPts val="0"/>
                        </a:spcBef>
                        <a:spcAft>
                          <a:spcPts val="0"/>
                        </a:spcAft>
                      </a:pPr>
                      <a:r>
                        <a:rPr lang="en-US" sz="1100" dirty="0">
                          <a:effectLst/>
                        </a:rPr>
                        <a:t>Middletown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Bucks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$520,000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19764419"/>
                  </a:ext>
                </a:extLst>
              </a:tr>
              <a:tr h="212306">
                <a:tc>
                  <a:txBody>
                    <a:bodyPr/>
                    <a:lstStyle/>
                    <a:p>
                      <a:pPr marL="0" marR="0" algn="ctr">
                        <a:lnSpc>
                          <a:spcPct val="102000"/>
                        </a:lnSpc>
                        <a:spcBef>
                          <a:spcPts val="0"/>
                        </a:spcBef>
                        <a:spcAft>
                          <a:spcPts val="0"/>
                        </a:spcAft>
                      </a:pPr>
                      <a:r>
                        <a:rPr lang="en-US" sz="1100" dirty="0">
                          <a:effectLst/>
                        </a:rPr>
                        <a:t>Gettysburg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Adams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$506,783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60324654"/>
                  </a:ext>
                </a:extLst>
              </a:tr>
              <a:tr h="212306">
                <a:tc>
                  <a:txBody>
                    <a:bodyPr/>
                    <a:lstStyle/>
                    <a:p>
                      <a:pPr marL="0" marR="0" algn="ctr">
                        <a:lnSpc>
                          <a:spcPct val="102000"/>
                        </a:lnSpc>
                        <a:spcBef>
                          <a:spcPts val="0"/>
                        </a:spcBef>
                        <a:spcAft>
                          <a:spcPts val="0"/>
                        </a:spcAft>
                      </a:pPr>
                      <a:r>
                        <a:rPr lang="en-US" sz="1100" dirty="0">
                          <a:effectLst/>
                        </a:rPr>
                        <a:t>Forest Hills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$383,633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67572818"/>
                  </a:ext>
                </a:extLst>
              </a:tr>
              <a:tr h="212306">
                <a:tc>
                  <a:txBody>
                    <a:bodyPr/>
                    <a:lstStyle/>
                    <a:p>
                      <a:pPr marL="0" marR="0" algn="ctr">
                        <a:lnSpc>
                          <a:spcPct val="102000"/>
                        </a:lnSpc>
                        <a:spcBef>
                          <a:spcPts val="0"/>
                        </a:spcBef>
                        <a:spcAft>
                          <a:spcPts val="0"/>
                        </a:spcAft>
                      </a:pPr>
                      <a:r>
                        <a:rPr lang="en-US" sz="1100" dirty="0">
                          <a:effectLst/>
                        </a:rPr>
                        <a:t>Doylestown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Bucks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$275,013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98823002"/>
                  </a:ext>
                </a:extLst>
              </a:tr>
              <a:tr h="212306">
                <a:tc>
                  <a:txBody>
                    <a:bodyPr/>
                    <a:lstStyle/>
                    <a:p>
                      <a:pPr marL="0" marR="0" algn="ctr">
                        <a:lnSpc>
                          <a:spcPct val="102000"/>
                        </a:lnSpc>
                        <a:spcBef>
                          <a:spcPts val="0"/>
                        </a:spcBef>
                        <a:spcAft>
                          <a:spcPts val="0"/>
                        </a:spcAft>
                      </a:pPr>
                      <a:r>
                        <a:rPr lang="en-US" sz="1100" dirty="0">
                          <a:effectLst/>
                        </a:rPr>
                        <a:t>Chambersburg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Franklin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$210,000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86860072"/>
                  </a:ext>
                </a:extLst>
              </a:tr>
              <a:tr h="212306">
                <a:tc>
                  <a:txBody>
                    <a:bodyPr/>
                    <a:lstStyle/>
                    <a:p>
                      <a:pPr marL="0" marR="0" algn="ctr">
                        <a:lnSpc>
                          <a:spcPct val="102000"/>
                        </a:lnSpc>
                        <a:spcBef>
                          <a:spcPts val="0"/>
                        </a:spcBef>
                        <a:spcAft>
                          <a:spcPts val="0"/>
                        </a:spcAft>
                      </a:pPr>
                      <a:r>
                        <a:rPr lang="en-US" sz="1100" dirty="0">
                          <a:effectLst/>
                        </a:rPr>
                        <a:t>Loyalsock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Lycoming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$180,000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06086891"/>
                  </a:ext>
                </a:extLst>
              </a:tr>
              <a:tr h="212306">
                <a:tc>
                  <a:txBody>
                    <a:bodyPr/>
                    <a:lstStyle/>
                    <a:p>
                      <a:pPr marL="0" marR="0" algn="ctr">
                        <a:lnSpc>
                          <a:spcPct val="102000"/>
                        </a:lnSpc>
                        <a:spcBef>
                          <a:spcPts val="0"/>
                        </a:spcBef>
                        <a:spcAft>
                          <a:spcPts val="0"/>
                        </a:spcAft>
                      </a:pPr>
                      <a:r>
                        <a:rPr lang="en-US" sz="1100" dirty="0">
                          <a:effectLst/>
                        </a:rPr>
                        <a:t>Butler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Butler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$163,274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06916592"/>
                  </a:ext>
                </a:extLst>
              </a:tr>
              <a:tr h="212306">
                <a:tc>
                  <a:txBody>
                    <a:bodyPr/>
                    <a:lstStyle/>
                    <a:p>
                      <a:pPr marL="0" marR="0" algn="ctr">
                        <a:lnSpc>
                          <a:spcPct val="102000"/>
                        </a:lnSpc>
                        <a:spcBef>
                          <a:spcPts val="0"/>
                        </a:spcBef>
                        <a:spcAft>
                          <a:spcPts val="0"/>
                        </a:spcAft>
                      </a:pPr>
                      <a:r>
                        <a:rPr lang="en-US" sz="1100" dirty="0">
                          <a:effectLst/>
                        </a:rPr>
                        <a:t>Etna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Allegheny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$95,000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2701230"/>
                  </a:ext>
                </a:extLst>
              </a:tr>
              <a:tr h="212306">
                <a:tc>
                  <a:txBody>
                    <a:bodyPr/>
                    <a:lstStyle/>
                    <a:p>
                      <a:pPr marL="0" marR="0" algn="ctr">
                        <a:lnSpc>
                          <a:spcPct val="102000"/>
                        </a:lnSpc>
                        <a:spcBef>
                          <a:spcPts val="0"/>
                        </a:spcBef>
                        <a:spcAft>
                          <a:spcPts val="0"/>
                        </a:spcAft>
                      </a:pPr>
                      <a:r>
                        <a:rPr lang="en-US" sz="1100" dirty="0">
                          <a:effectLst/>
                        </a:rPr>
                        <a:t>Halfmoon 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Township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Centre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$81,508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11954520"/>
                  </a:ext>
                </a:extLst>
              </a:tr>
              <a:tr h="212306">
                <a:tc>
                  <a:txBody>
                    <a:bodyPr/>
                    <a:lstStyle/>
                    <a:p>
                      <a:pPr marL="0" marR="0" algn="ctr">
                        <a:lnSpc>
                          <a:spcPct val="102000"/>
                        </a:lnSpc>
                        <a:spcBef>
                          <a:spcPts val="0"/>
                        </a:spcBef>
                        <a:spcAft>
                          <a:spcPts val="0"/>
                        </a:spcAft>
                      </a:pPr>
                      <a:r>
                        <a:rPr lang="en-US" sz="1100" dirty="0">
                          <a:effectLst/>
                        </a:rPr>
                        <a:t>Ambridge 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Beaver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$58,152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9716155"/>
                  </a:ext>
                </a:extLst>
              </a:tr>
              <a:tr h="212306">
                <a:tc>
                  <a:txBody>
                    <a:bodyPr/>
                    <a:lstStyle/>
                    <a:p>
                      <a:pPr marL="0" marR="0" algn="ctr">
                        <a:lnSpc>
                          <a:spcPct val="102000"/>
                        </a:lnSpc>
                        <a:spcBef>
                          <a:spcPts val="0"/>
                        </a:spcBef>
                        <a:spcAft>
                          <a:spcPts val="0"/>
                        </a:spcAft>
                      </a:pPr>
                      <a:r>
                        <a:rPr lang="en-US" sz="1100" dirty="0">
                          <a:effectLst/>
                        </a:rPr>
                        <a:t>Shippensburg 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Borough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Franklin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2000"/>
                        </a:lnSpc>
                        <a:spcBef>
                          <a:spcPts val="0"/>
                        </a:spcBef>
                        <a:spcAft>
                          <a:spcPts val="0"/>
                        </a:spcAft>
                      </a:pPr>
                      <a:r>
                        <a:rPr lang="en-US" sz="1100" dirty="0">
                          <a:effectLst/>
                        </a:rPr>
                        <a:t>$13,950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33672256"/>
                  </a:ext>
                </a:extLst>
              </a:tr>
            </a:tbl>
          </a:graphicData>
        </a:graphic>
      </p:graphicFrame>
      <p:pic>
        <p:nvPicPr>
          <p:cNvPr id="10" name="Picture 9">
            <a:extLst>
              <a:ext uri="{FF2B5EF4-FFF2-40B4-BE49-F238E27FC236}">
                <a16:creationId xmlns:a16="http://schemas.microsoft.com/office/drawing/2014/main" id="{F599128A-007F-9ECA-8D45-5E2542731436}"/>
              </a:ext>
            </a:extLst>
          </p:cNvPr>
          <p:cNvPicPr>
            <a:picLocks noChangeAspect="1"/>
          </p:cNvPicPr>
          <p:nvPr/>
        </p:nvPicPr>
        <p:blipFill rotWithShape="1">
          <a:blip r:embed="rId3"/>
          <a:srcRect b="13743"/>
          <a:stretch/>
        </p:blipFill>
        <p:spPr>
          <a:xfrm>
            <a:off x="108537" y="6147789"/>
            <a:ext cx="1491663" cy="597559"/>
          </a:xfrm>
          <a:prstGeom prst="rect">
            <a:avLst/>
          </a:prstGeom>
        </p:spPr>
      </p:pic>
    </p:spTree>
    <p:extLst>
      <p:ext uri="{BB962C8B-B14F-4D97-AF65-F5344CB8AC3E}">
        <p14:creationId xmlns:p14="http://schemas.microsoft.com/office/powerpoint/2010/main" val="1183416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7182A4-D17D-4F6A-B389-045E096E89AD}"/>
              </a:ext>
            </a:extLst>
          </p:cNvPr>
          <p:cNvSpPr>
            <a:spLocks noGrp="1"/>
          </p:cNvSpPr>
          <p:nvPr>
            <p:ph type="title"/>
          </p:nvPr>
        </p:nvSpPr>
        <p:spPr>
          <a:xfrm>
            <a:off x="838200" y="365125"/>
            <a:ext cx="10515600" cy="1325563"/>
          </a:xfrm>
        </p:spPr>
        <p:txBody>
          <a:bodyPr/>
          <a:lstStyle/>
          <a:p>
            <a:r>
              <a:rPr lang="en-US" dirty="0"/>
              <a:t>Comparison slide</a:t>
            </a:r>
          </a:p>
        </p:txBody>
      </p:sp>
      <p:sp>
        <p:nvSpPr>
          <p:cNvPr id="2" name="Footer Placeholder 1">
            <a:extLst>
              <a:ext uri="{FF2B5EF4-FFF2-40B4-BE49-F238E27FC236}">
                <a16:creationId xmlns:a16="http://schemas.microsoft.com/office/drawing/2014/main" id="{5A46B0E8-5AF0-8E61-FFA1-72B1C98E734D}"/>
              </a:ext>
            </a:extLst>
          </p:cNvPr>
          <p:cNvSpPr>
            <a:spLocks noGrp="1"/>
          </p:cNvSpPr>
          <p:nvPr>
            <p:ph type="ftr" sz="quarter" idx="17"/>
          </p:nvPr>
        </p:nvSpPr>
        <p:spPr>
          <a:xfrm rot="16200000">
            <a:off x="-827632" y="4064869"/>
            <a:ext cx="2492236" cy="283464"/>
          </a:xfrm>
        </p:spPr>
        <p:txBody>
          <a:bodyPr/>
          <a:lstStyle/>
          <a:p>
            <a:r>
              <a:rPr lang="en-US" dirty="0"/>
              <a:t>Looking forward</a:t>
            </a:r>
          </a:p>
        </p:txBody>
      </p:sp>
      <p:pic>
        <p:nvPicPr>
          <p:cNvPr id="35" name="Graphic 34" descr="Add">
            <a:extLst>
              <a:ext uri="{FF2B5EF4-FFF2-40B4-BE49-F238E27FC236}">
                <a16:creationId xmlns:a16="http://schemas.microsoft.com/office/drawing/2014/main" id="{1BDEABA6-954B-B04B-AD3C-9791CCD27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2973" y="2791500"/>
            <a:ext cx="322500" cy="322500"/>
          </a:xfrm>
          <a:prstGeom prst="rect">
            <a:avLst/>
          </a:prstGeom>
        </p:spPr>
      </p:pic>
      <p:sp>
        <p:nvSpPr>
          <p:cNvPr id="15" name="Text Placeholder 14">
            <a:extLst>
              <a:ext uri="{FF2B5EF4-FFF2-40B4-BE49-F238E27FC236}">
                <a16:creationId xmlns:a16="http://schemas.microsoft.com/office/drawing/2014/main" id="{FF676A8E-576B-6D42-BD7D-6EE95E3DE890}"/>
              </a:ext>
            </a:extLst>
          </p:cNvPr>
          <p:cNvSpPr>
            <a:spLocks noGrp="1"/>
          </p:cNvSpPr>
          <p:nvPr>
            <p:ph type="body" idx="1"/>
          </p:nvPr>
        </p:nvSpPr>
        <p:spPr>
          <a:xfrm>
            <a:off x="1562100" y="2679700"/>
            <a:ext cx="4242611" cy="645001"/>
          </a:xfrm>
        </p:spPr>
        <p:txBody>
          <a:bodyPr/>
          <a:lstStyle/>
          <a:p>
            <a:r>
              <a:rPr lang="en-US" dirty="0"/>
              <a:t>THE CHALLENGE</a:t>
            </a:r>
          </a:p>
        </p:txBody>
      </p:sp>
      <p:sp>
        <p:nvSpPr>
          <p:cNvPr id="17" name="Content Placeholder 16">
            <a:extLst>
              <a:ext uri="{FF2B5EF4-FFF2-40B4-BE49-F238E27FC236}">
                <a16:creationId xmlns:a16="http://schemas.microsoft.com/office/drawing/2014/main" id="{ECAD5706-E9F8-6746-8560-1CC21AA84A8A}"/>
              </a:ext>
            </a:extLst>
          </p:cNvPr>
          <p:cNvSpPr>
            <a:spLocks noGrp="1"/>
          </p:cNvSpPr>
          <p:nvPr>
            <p:ph sz="half" idx="2"/>
          </p:nvPr>
        </p:nvSpPr>
        <p:spPr>
          <a:xfrm>
            <a:off x="1562100" y="3324700"/>
            <a:ext cx="4242611" cy="3304699"/>
          </a:xfrm>
        </p:spPr>
        <p:txBody>
          <a:bodyPr>
            <a:normAutofit/>
          </a:bodyPr>
          <a:lstStyle/>
          <a:p>
            <a:pPr lvl="0"/>
            <a:r>
              <a:rPr lang="en-US" sz="2400" dirty="0"/>
              <a:t>Arbitrary caps limit funding options.</a:t>
            </a:r>
          </a:p>
          <a:p>
            <a:pPr lvl="0"/>
            <a:r>
              <a:rPr lang="en-US" sz="2400" dirty="0"/>
              <a:t>Antiquated assessments inhibit necessary funding for essential services.</a:t>
            </a:r>
          </a:p>
          <a:p>
            <a:pPr lvl="0"/>
            <a:r>
              <a:rPr lang="en-US" sz="2400" dirty="0"/>
              <a:t>“Natural growth” in millage values is far outstripped by inflation. </a:t>
            </a:r>
          </a:p>
        </p:txBody>
      </p:sp>
      <p:pic>
        <p:nvPicPr>
          <p:cNvPr id="49" name="Graphic 48" descr="Add">
            <a:extLst>
              <a:ext uri="{FF2B5EF4-FFF2-40B4-BE49-F238E27FC236}">
                <a16:creationId xmlns:a16="http://schemas.microsoft.com/office/drawing/2014/main" id="{3F34C7F2-79E3-9A4F-8CF6-041586EECA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54689" y="2791500"/>
            <a:ext cx="322500" cy="322500"/>
          </a:xfrm>
          <a:prstGeom prst="rect">
            <a:avLst/>
          </a:prstGeom>
        </p:spPr>
      </p:pic>
      <p:sp>
        <p:nvSpPr>
          <p:cNvPr id="10" name="Text Placeholder 9">
            <a:extLst>
              <a:ext uri="{FF2B5EF4-FFF2-40B4-BE49-F238E27FC236}">
                <a16:creationId xmlns:a16="http://schemas.microsoft.com/office/drawing/2014/main" id="{31D4FCDA-D49E-6548-BE42-519A15A8AFF9}"/>
              </a:ext>
            </a:extLst>
          </p:cNvPr>
          <p:cNvSpPr>
            <a:spLocks noGrp="1"/>
          </p:cNvSpPr>
          <p:nvPr>
            <p:ph type="body" sz="quarter" idx="3"/>
          </p:nvPr>
        </p:nvSpPr>
        <p:spPr>
          <a:xfrm>
            <a:off x="7467601" y="2679700"/>
            <a:ext cx="4072192" cy="645001"/>
          </a:xfrm>
        </p:spPr>
        <p:txBody>
          <a:bodyPr/>
          <a:lstStyle/>
          <a:p>
            <a:r>
              <a:rPr lang="en-US" dirty="0"/>
              <a:t>Legislative Action</a:t>
            </a:r>
          </a:p>
        </p:txBody>
      </p:sp>
      <p:sp>
        <p:nvSpPr>
          <p:cNvPr id="13" name="Content Placeholder 12">
            <a:extLst>
              <a:ext uri="{FF2B5EF4-FFF2-40B4-BE49-F238E27FC236}">
                <a16:creationId xmlns:a16="http://schemas.microsoft.com/office/drawing/2014/main" id="{B8E676E3-FB1C-634E-A9D8-18085C984F54}"/>
              </a:ext>
            </a:extLst>
          </p:cNvPr>
          <p:cNvSpPr>
            <a:spLocks noGrp="1"/>
          </p:cNvSpPr>
          <p:nvPr>
            <p:ph sz="quarter" idx="4"/>
          </p:nvPr>
        </p:nvSpPr>
        <p:spPr>
          <a:xfrm>
            <a:off x="7467601" y="3324700"/>
            <a:ext cx="4072192" cy="3304699"/>
          </a:xfrm>
        </p:spPr>
        <p:txBody>
          <a:bodyPr>
            <a:normAutofit/>
          </a:bodyPr>
          <a:lstStyle/>
          <a:p>
            <a:pPr lvl="0"/>
            <a:r>
              <a:rPr lang="en-US" dirty="0"/>
              <a:t>Senator Farry has proposed legislation to remove the arbitrary cap on fire millage. </a:t>
            </a:r>
          </a:p>
          <a:p>
            <a:pPr lvl="0"/>
            <a:r>
              <a:rPr lang="en-US" dirty="0">
                <a:effectLst/>
                <a:ea typeface="Calibri" panose="020F0502020204030204" pitchFamily="34" charset="0"/>
              </a:rPr>
              <a:t>Senators Farry and Brooks have proposed legislation to increase Medicaid reimbursements for transports. </a:t>
            </a:r>
          </a:p>
          <a:p>
            <a:pPr lvl="0"/>
            <a:r>
              <a:rPr lang="en-US" b="1" dirty="0">
                <a:effectLst/>
                <a:ea typeface="Calibri" panose="020F0502020204030204" pitchFamily="34" charset="0"/>
              </a:rPr>
              <a:t>HBs 1035, 1036, and 1037 </a:t>
            </a:r>
            <a:r>
              <a:rPr lang="en-US" dirty="0">
                <a:effectLst/>
                <a:ea typeface="Calibri" panose="020F0502020204030204" pitchFamily="34" charset="0"/>
              </a:rPr>
              <a:t>propose an increase in EMS tax cap from 0.5 to 1.5 mills. </a:t>
            </a:r>
          </a:p>
          <a:p>
            <a:pPr lvl="0"/>
            <a:endParaRPr lang="en-US" sz="1800" dirty="0"/>
          </a:p>
        </p:txBody>
      </p:sp>
      <p:pic>
        <p:nvPicPr>
          <p:cNvPr id="16" name="Picture Placeholder 15" descr="A group of police officers standing in front of a flag">
            <a:extLst>
              <a:ext uri="{FF2B5EF4-FFF2-40B4-BE49-F238E27FC236}">
                <a16:creationId xmlns:a16="http://schemas.microsoft.com/office/drawing/2014/main" id="{1495C659-530E-6EFD-FE72-DD14390EA2BD}"/>
              </a:ext>
            </a:extLst>
          </p:cNvPr>
          <p:cNvPicPr>
            <a:picLocks noGrp="1" noChangeAspect="1"/>
          </p:cNvPicPr>
          <p:nvPr>
            <p:ph type="pic" sz="quarter" idx="14"/>
          </p:nvPr>
        </p:nvPicPr>
        <p:blipFill>
          <a:blip r:embed="rId5"/>
          <a:srcRect t="4682" b="4682"/>
          <a:stretch>
            <a:fillRect/>
          </a:stretch>
        </p:blipFill>
        <p:spPr/>
      </p:pic>
      <p:pic>
        <p:nvPicPr>
          <p:cNvPr id="18" name="Picture 17">
            <a:extLst>
              <a:ext uri="{FF2B5EF4-FFF2-40B4-BE49-F238E27FC236}">
                <a16:creationId xmlns:a16="http://schemas.microsoft.com/office/drawing/2014/main" id="{469793A6-37AB-97E7-DD00-936EB5AA6EF3}"/>
              </a:ext>
            </a:extLst>
          </p:cNvPr>
          <p:cNvPicPr>
            <a:picLocks noChangeAspect="1"/>
          </p:cNvPicPr>
          <p:nvPr/>
        </p:nvPicPr>
        <p:blipFill rotWithShape="1">
          <a:blip r:embed="rId6"/>
          <a:srcRect b="13743"/>
          <a:stretch/>
        </p:blipFill>
        <p:spPr>
          <a:xfrm>
            <a:off x="108537" y="6147789"/>
            <a:ext cx="1491663" cy="597559"/>
          </a:xfrm>
          <a:prstGeom prst="rect">
            <a:avLst/>
          </a:prstGeom>
        </p:spPr>
      </p:pic>
    </p:spTree>
    <p:extLst>
      <p:ext uri="{BB962C8B-B14F-4D97-AF65-F5344CB8AC3E}">
        <p14:creationId xmlns:p14="http://schemas.microsoft.com/office/powerpoint/2010/main" val="3116798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p:txBody>
          <a:bodyPr/>
          <a:lstStyle/>
          <a:p>
            <a:r>
              <a:rPr lang="en-US" dirty="0">
                <a:solidFill>
                  <a:prstClr val="black"/>
                </a:solidFill>
              </a:rPr>
              <a:t>Looking back</a:t>
            </a:r>
            <a:br>
              <a:rPr lang="en-US" sz="8000" spc="-300" dirty="0">
                <a:solidFill>
                  <a:schemeClr val="tx2"/>
                </a:solidFill>
              </a:rPr>
            </a:br>
            <a:endParaRPr lang="en-US" dirty="0"/>
          </a:p>
        </p:txBody>
      </p:sp>
      <p:sp>
        <p:nvSpPr>
          <p:cNvPr id="15" name="Text Placeholder 14">
            <a:extLst>
              <a:ext uri="{FF2B5EF4-FFF2-40B4-BE49-F238E27FC236}">
                <a16:creationId xmlns:a16="http://schemas.microsoft.com/office/drawing/2014/main" id="{BD5253D3-376F-F247-863E-0A946AC774A9}"/>
              </a:ext>
            </a:extLst>
          </p:cNvPr>
          <p:cNvSpPr>
            <a:spLocks noGrp="1"/>
          </p:cNvSpPr>
          <p:nvPr>
            <p:ph type="body" idx="1"/>
          </p:nvPr>
        </p:nvSpPr>
        <p:spPr>
          <a:xfrm>
            <a:off x="1148373" y="5519967"/>
            <a:ext cx="5445858" cy="965020"/>
          </a:xfrm>
        </p:spPr>
        <p:txBody>
          <a:bodyPr>
            <a:normAutofit/>
          </a:bodyPr>
          <a:lstStyle/>
          <a:p>
            <a:r>
              <a:rPr lang="en-US" sz="2400" dirty="0"/>
              <a:t>Lessons of the Past</a:t>
            </a:r>
          </a:p>
        </p:txBody>
      </p:sp>
      <p:pic>
        <p:nvPicPr>
          <p:cNvPr id="7" name="Picture Placeholder 6" descr="A clock on a table&#10;&#10;Description automatically generated">
            <a:extLst>
              <a:ext uri="{FF2B5EF4-FFF2-40B4-BE49-F238E27FC236}">
                <a16:creationId xmlns:a16="http://schemas.microsoft.com/office/drawing/2014/main" id="{32B59857-23C0-6C19-B8E6-04987AFA025A}"/>
              </a:ext>
            </a:extLst>
          </p:cNvPr>
          <p:cNvPicPr>
            <a:picLocks noGrp="1" noChangeAspect="1"/>
          </p:cNvPicPr>
          <p:nvPr>
            <p:ph type="pic" sz="quarter" idx="10"/>
          </p:nvPr>
        </p:nvPicPr>
        <p:blipFill>
          <a:blip r:embed="rId3"/>
          <a:srcRect t="18" b="18"/>
          <a:stretch>
            <a:fillRect/>
          </a:stretch>
        </p:blipFill>
        <p:spPr/>
      </p:pic>
    </p:spTree>
    <p:extLst>
      <p:ext uri="{BB962C8B-B14F-4D97-AF65-F5344CB8AC3E}">
        <p14:creationId xmlns:p14="http://schemas.microsoft.com/office/powerpoint/2010/main" val="2599442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p:txBody>
          <a:bodyPr/>
          <a:lstStyle/>
          <a:p>
            <a:r>
              <a:rPr lang="en-US" dirty="0">
                <a:solidFill>
                  <a:prstClr val="black"/>
                </a:solidFill>
              </a:rPr>
              <a:t>Running out of options</a:t>
            </a:r>
            <a:br>
              <a:rPr lang="en-US" sz="8000" spc="-300" dirty="0">
                <a:solidFill>
                  <a:schemeClr val="tx2"/>
                </a:solidFill>
              </a:rPr>
            </a:br>
            <a:endParaRPr lang="en-US" dirty="0"/>
          </a:p>
        </p:txBody>
      </p:sp>
      <p:sp>
        <p:nvSpPr>
          <p:cNvPr id="15" name="Text Placeholder 14">
            <a:extLst>
              <a:ext uri="{FF2B5EF4-FFF2-40B4-BE49-F238E27FC236}">
                <a16:creationId xmlns:a16="http://schemas.microsoft.com/office/drawing/2014/main" id="{BD5253D3-376F-F247-863E-0A946AC774A9}"/>
              </a:ext>
            </a:extLst>
          </p:cNvPr>
          <p:cNvSpPr>
            <a:spLocks noGrp="1"/>
          </p:cNvSpPr>
          <p:nvPr>
            <p:ph type="body" idx="1"/>
          </p:nvPr>
        </p:nvSpPr>
        <p:spPr>
          <a:xfrm>
            <a:off x="1148373" y="5629464"/>
            <a:ext cx="5445858" cy="965020"/>
          </a:xfrm>
        </p:spPr>
        <p:txBody>
          <a:bodyPr>
            <a:normAutofit/>
          </a:bodyPr>
          <a:lstStyle/>
          <a:p>
            <a:r>
              <a:rPr lang="en-US" sz="2400" dirty="0"/>
              <a:t>Advertising Requirements Difficult to Meet</a:t>
            </a:r>
          </a:p>
        </p:txBody>
      </p:sp>
      <p:pic>
        <p:nvPicPr>
          <p:cNvPr id="6" name="Picture Placeholder 5" descr="A close-up of a newspaper&#10;&#10;Description automatically generated">
            <a:extLst>
              <a:ext uri="{FF2B5EF4-FFF2-40B4-BE49-F238E27FC236}">
                <a16:creationId xmlns:a16="http://schemas.microsoft.com/office/drawing/2014/main" id="{BA708F81-D88F-DF8F-5BD1-64E8BB8E6154}"/>
              </a:ext>
            </a:extLst>
          </p:cNvPr>
          <p:cNvPicPr>
            <a:picLocks noGrp="1" noChangeAspect="1"/>
          </p:cNvPicPr>
          <p:nvPr>
            <p:ph type="pic" sz="quarter" idx="10"/>
          </p:nvPr>
        </p:nvPicPr>
        <p:blipFill>
          <a:blip r:embed="rId3"/>
          <a:srcRect/>
          <a:stretch>
            <a:fillRect/>
          </a:stretch>
        </p:blipFill>
        <p:spPr/>
      </p:pic>
    </p:spTree>
    <p:extLst>
      <p:ext uri="{BB962C8B-B14F-4D97-AF65-F5344CB8AC3E}">
        <p14:creationId xmlns:p14="http://schemas.microsoft.com/office/powerpoint/2010/main" val="1296604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319043" y="0"/>
            <a:ext cx="4337039" cy="1395208"/>
          </a:xfrm>
        </p:spPr>
        <p:txBody>
          <a:bodyPr anchor="b">
            <a:noAutofit/>
          </a:bodyPr>
          <a:lstStyle/>
          <a:p>
            <a:r>
              <a:rPr lang="en-US" sz="2800" dirty="0"/>
              <a:t>Newspapers of general circulation</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319043" y="1910093"/>
            <a:ext cx="4767262" cy="3895798"/>
          </a:xfrm>
        </p:spPr>
        <p:txBody>
          <a:bodyPr>
            <a:noAutofit/>
          </a:bodyPr>
          <a:lstStyle/>
          <a:p>
            <a:pPr marL="0" indent="0">
              <a:lnSpc>
                <a:spcPct val="140000"/>
              </a:lnSpc>
              <a:buNone/>
            </a:pPr>
            <a:r>
              <a:rPr lang="en-US" sz="1700" dirty="0"/>
              <a:t>More and more municipalities are faced with a lack of advertising options. The enabling codes still require publication of notices and ordinances in a newspaper of general circulation. Many publications have scaled back the number of days that they issue print editions or have gone to a complete or partial digital format. Advertising in the digital edition does not satisfy existing advertising requirements.  </a:t>
            </a:r>
          </a:p>
          <a:p>
            <a:pPr marL="0" indent="0">
              <a:lnSpc>
                <a:spcPct val="140000"/>
              </a:lnSpc>
              <a:buNone/>
            </a:pPr>
            <a:r>
              <a:rPr lang="en-US" sz="1700" dirty="0"/>
              <a:t>The Pew Research Center noted that newspaper circulation in the U.S. was at 56 million in 2020. Today, it’s less than 25 million. </a:t>
            </a:r>
          </a:p>
          <a:p>
            <a:pPr marL="0" indent="0">
              <a:lnSpc>
                <a:spcPct val="140000"/>
              </a:lnSpc>
              <a:buNone/>
            </a:pPr>
            <a:r>
              <a:rPr lang="en-US" sz="1400" dirty="0"/>
              <a:t> </a:t>
            </a:r>
          </a:p>
        </p:txBody>
      </p:sp>
      <p:sp>
        <p:nvSpPr>
          <p:cNvPr id="11" name="Text Placeholder 10">
            <a:extLst>
              <a:ext uri="{FF2B5EF4-FFF2-40B4-BE49-F238E27FC236}">
                <a16:creationId xmlns:a16="http://schemas.microsoft.com/office/drawing/2014/main" id="{9349A659-D3D2-9F43-B94A-438B0C55F672}"/>
              </a:ext>
            </a:extLst>
          </p:cNvPr>
          <p:cNvSpPr>
            <a:spLocks noGrp="1"/>
          </p:cNvSpPr>
          <p:nvPr>
            <p:ph type="body" sz="quarter" idx="12"/>
          </p:nvPr>
        </p:nvSpPr>
        <p:spPr>
          <a:xfrm>
            <a:off x="1319043" y="1439535"/>
            <a:ext cx="5305692" cy="602887"/>
          </a:xfrm>
        </p:spPr>
        <p:txBody>
          <a:bodyPr anchor="t">
            <a:normAutofit/>
          </a:bodyPr>
          <a:lstStyle/>
          <a:p>
            <a:r>
              <a:rPr lang="en-US" sz="1800" dirty="0"/>
              <a:t>Not Circulating Like They Once Were. </a:t>
            </a:r>
          </a:p>
        </p:txBody>
      </p:sp>
      <p:sp>
        <p:nvSpPr>
          <p:cNvPr id="2" name="Footer Placeholder 1">
            <a:extLst>
              <a:ext uri="{FF2B5EF4-FFF2-40B4-BE49-F238E27FC236}">
                <a16:creationId xmlns:a16="http://schemas.microsoft.com/office/drawing/2014/main" id="{D34DB3E8-CE44-5BFB-0ECE-1C9278954E8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Looking forward</a:t>
            </a:r>
          </a:p>
        </p:txBody>
      </p:sp>
      <p:sp>
        <p:nvSpPr>
          <p:cNvPr id="4" name="TextBox 3">
            <a:extLst>
              <a:ext uri="{FF2B5EF4-FFF2-40B4-BE49-F238E27FC236}">
                <a16:creationId xmlns:a16="http://schemas.microsoft.com/office/drawing/2014/main" id="{DC7A9DAE-BB20-2C87-773E-57893C97B49E}"/>
              </a:ext>
            </a:extLst>
          </p:cNvPr>
          <p:cNvSpPr txBox="1"/>
          <p:nvPr/>
        </p:nvSpPr>
        <p:spPr>
          <a:xfrm>
            <a:off x="6429120" y="4113933"/>
            <a:ext cx="5006009" cy="2308324"/>
          </a:xfrm>
          <a:prstGeom prst="rect">
            <a:avLst/>
          </a:prstGeom>
          <a:solidFill>
            <a:schemeClr val="tx1">
              <a:lumMod val="20000"/>
              <a:lumOff val="80000"/>
            </a:schemeClr>
          </a:solidFill>
        </p:spPr>
        <p:txBody>
          <a:bodyPr wrap="square" rtlCol="0">
            <a:spAutoFit/>
          </a:bodyPr>
          <a:lstStyle/>
          <a:p>
            <a:r>
              <a:rPr lang="en-US" b="1" dirty="0"/>
              <a:t>What is a newspaper of general circulation?</a:t>
            </a:r>
          </a:p>
          <a:p>
            <a:r>
              <a:rPr lang="en-US" b="1" dirty="0"/>
              <a:t>45 Pa.C.S.A. 101</a:t>
            </a:r>
          </a:p>
          <a:p>
            <a:endParaRPr lang="en-US" dirty="0"/>
          </a:p>
          <a:p>
            <a:pPr marL="285750" indent="-285750">
              <a:buFont typeface="Arial" panose="020B0604020202020204" pitchFamily="34" charset="0"/>
              <a:buChar char="•"/>
            </a:pPr>
            <a:r>
              <a:rPr lang="en-US" dirty="0"/>
              <a:t>Issued daily, or not less than once a week</a:t>
            </a:r>
          </a:p>
          <a:p>
            <a:pPr marL="285750" indent="-285750">
              <a:buFont typeface="Arial" panose="020B0604020202020204" pitchFamily="34" charset="0"/>
              <a:buChar char="•"/>
            </a:pPr>
            <a:r>
              <a:rPr lang="en-US" dirty="0"/>
              <a:t>Intended for general distribution and circulation</a:t>
            </a:r>
          </a:p>
          <a:p>
            <a:pPr marL="285750" indent="-285750">
              <a:buFont typeface="Arial" panose="020B0604020202020204" pitchFamily="34" charset="0"/>
              <a:buChar char="•"/>
            </a:pPr>
            <a:r>
              <a:rPr lang="en-US" dirty="0"/>
              <a:t>Sold at fixed prices per copy</a:t>
            </a:r>
          </a:p>
          <a:p>
            <a:pPr marL="285750" indent="-285750">
              <a:buFont typeface="Arial" panose="020B0604020202020204" pitchFamily="34" charset="0"/>
              <a:buChar char="•"/>
            </a:pPr>
            <a:r>
              <a:rPr lang="en-US" dirty="0"/>
              <a:t>Sold to subscribers and readers without regard to business, trade, profession, or class.  </a:t>
            </a:r>
          </a:p>
        </p:txBody>
      </p:sp>
      <p:pic>
        <p:nvPicPr>
          <p:cNvPr id="5" name="Picture 4" descr="A newspaper with a picture of a building&#10;&#10;Description automatically generated">
            <a:extLst>
              <a:ext uri="{FF2B5EF4-FFF2-40B4-BE49-F238E27FC236}">
                <a16:creationId xmlns:a16="http://schemas.microsoft.com/office/drawing/2014/main" id="{13213E5E-48BB-C78B-0DD5-F90F10C306BD}"/>
              </a:ext>
            </a:extLst>
          </p:cNvPr>
          <p:cNvPicPr>
            <a:picLocks noChangeAspect="1"/>
          </p:cNvPicPr>
          <p:nvPr/>
        </p:nvPicPr>
        <p:blipFill>
          <a:blip r:embed="rId3"/>
          <a:stretch>
            <a:fillRect/>
          </a:stretch>
        </p:blipFill>
        <p:spPr>
          <a:xfrm>
            <a:off x="6429120" y="960990"/>
            <a:ext cx="5006009" cy="2815880"/>
          </a:xfrm>
          <a:prstGeom prst="rect">
            <a:avLst/>
          </a:prstGeom>
        </p:spPr>
      </p:pic>
      <p:pic>
        <p:nvPicPr>
          <p:cNvPr id="6" name="Picture 5">
            <a:extLst>
              <a:ext uri="{FF2B5EF4-FFF2-40B4-BE49-F238E27FC236}">
                <a16:creationId xmlns:a16="http://schemas.microsoft.com/office/drawing/2014/main" id="{A8E17AFF-1843-47AC-8065-BE70ADF7BABF}"/>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3900358641"/>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7182A4-D17D-4F6A-B389-045E096E89AD}"/>
              </a:ext>
            </a:extLst>
          </p:cNvPr>
          <p:cNvSpPr>
            <a:spLocks noGrp="1"/>
          </p:cNvSpPr>
          <p:nvPr>
            <p:ph type="title"/>
          </p:nvPr>
        </p:nvSpPr>
        <p:spPr>
          <a:xfrm>
            <a:off x="838200" y="365125"/>
            <a:ext cx="10515600" cy="1325563"/>
          </a:xfrm>
        </p:spPr>
        <p:txBody>
          <a:bodyPr/>
          <a:lstStyle/>
          <a:p>
            <a:r>
              <a:rPr lang="en-US" dirty="0"/>
              <a:t>Comparison slide</a:t>
            </a:r>
          </a:p>
        </p:txBody>
      </p:sp>
      <p:sp>
        <p:nvSpPr>
          <p:cNvPr id="2" name="Footer Placeholder 1">
            <a:extLst>
              <a:ext uri="{FF2B5EF4-FFF2-40B4-BE49-F238E27FC236}">
                <a16:creationId xmlns:a16="http://schemas.microsoft.com/office/drawing/2014/main" id="{5A46B0E8-5AF0-8E61-FFA1-72B1C98E734D}"/>
              </a:ext>
            </a:extLst>
          </p:cNvPr>
          <p:cNvSpPr>
            <a:spLocks noGrp="1"/>
          </p:cNvSpPr>
          <p:nvPr>
            <p:ph type="ftr" sz="quarter" idx="17"/>
          </p:nvPr>
        </p:nvSpPr>
        <p:spPr>
          <a:xfrm rot="16200000">
            <a:off x="-827632" y="4064869"/>
            <a:ext cx="2492236" cy="283464"/>
          </a:xfrm>
        </p:spPr>
        <p:txBody>
          <a:bodyPr/>
          <a:lstStyle/>
          <a:p>
            <a:r>
              <a:rPr lang="en-US" dirty="0"/>
              <a:t>Looking forward</a:t>
            </a:r>
          </a:p>
        </p:txBody>
      </p:sp>
      <p:pic>
        <p:nvPicPr>
          <p:cNvPr id="35" name="Graphic 34" descr="Add">
            <a:extLst>
              <a:ext uri="{FF2B5EF4-FFF2-40B4-BE49-F238E27FC236}">
                <a16:creationId xmlns:a16="http://schemas.microsoft.com/office/drawing/2014/main" id="{1BDEABA6-954B-B04B-AD3C-9791CCD27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2973" y="2791500"/>
            <a:ext cx="322500" cy="322500"/>
          </a:xfrm>
          <a:prstGeom prst="rect">
            <a:avLst/>
          </a:prstGeom>
        </p:spPr>
      </p:pic>
      <p:sp>
        <p:nvSpPr>
          <p:cNvPr id="15" name="Text Placeholder 14">
            <a:extLst>
              <a:ext uri="{FF2B5EF4-FFF2-40B4-BE49-F238E27FC236}">
                <a16:creationId xmlns:a16="http://schemas.microsoft.com/office/drawing/2014/main" id="{FF676A8E-576B-6D42-BD7D-6EE95E3DE890}"/>
              </a:ext>
            </a:extLst>
          </p:cNvPr>
          <p:cNvSpPr>
            <a:spLocks noGrp="1"/>
          </p:cNvSpPr>
          <p:nvPr>
            <p:ph type="body" idx="1"/>
          </p:nvPr>
        </p:nvSpPr>
        <p:spPr>
          <a:xfrm>
            <a:off x="1562100" y="2679700"/>
            <a:ext cx="4242611" cy="645001"/>
          </a:xfrm>
        </p:spPr>
        <p:txBody>
          <a:bodyPr/>
          <a:lstStyle/>
          <a:p>
            <a:r>
              <a:rPr lang="en-US" dirty="0"/>
              <a:t>THE CHALLENGE</a:t>
            </a:r>
          </a:p>
        </p:txBody>
      </p:sp>
      <p:sp>
        <p:nvSpPr>
          <p:cNvPr id="17" name="Content Placeholder 16">
            <a:extLst>
              <a:ext uri="{FF2B5EF4-FFF2-40B4-BE49-F238E27FC236}">
                <a16:creationId xmlns:a16="http://schemas.microsoft.com/office/drawing/2014/main" id="{ECAD5706-E9F8-6746-8560-1CC21AA84A8A}"/>
              </a:ext>
            </a:extLst>
          </p:cNvPr>
          <p:cNvSpPr>
            <a:spLocks noGrp="1"/>
          </p:cNvSpPr>
          <p:nvPr>
            <p:ph sz="half" idx="2"/>
          </p:nvPr>
        </p:nvSpPr>
        <p:spPr>
          <a:xfrm>
            <a:off x="1562100" y="3324700"/>
            <a:ext cx="4242611" cy="3304699"/>
          </a:xfrm>
        </p:spPr>
        <p:txBody>
          <a:bodyPr>
            <a:normAutofit/>
          </a:bodyPr>
          <a:lstStyle/>
          <a:p>
            <a:pPr lvl="0"/>
            <a:r>
              <a:rPr lang="en-US" dirty="0"/>
              <a:t>Newspapers are closing or switching to digital editions. </a:t>
            </a:r>
          </a:p>
          <a:p>
            <a:pPr lvl="0"/>
            <a:r>
              <a:rPr lang="en-US" dirty="0"/>
              <a:t>Circulation has decreased dramatically. </a:t>
            </a:r>
          </a:p>
          <a:p>
            <a:pPr lvl="0"/>
            <a:r>
              <a:rPr lang="en-US" dirty="0"/>
              <a:t>Strikes, equipment breakdowns, and supply chain issues interrupt service. </a:t>
            </a:r>
          </a:p>
        </p:txBody>
      </p:sp>
      <p:pic>
        <p:nvPicPr>
          <p:cNvPr id="49" name="Graphic 48" descr="Add">
            <a:extLst>
              <a:ext uri="{FF2B5EF4-FFF2-40B4-BE49-F238E27FC236}">
                <a16:creationId xmlns:a16="http://schemas.microsoft.com/office/drawing/2014/main" id="{3F34C7F2-79E3-9A4F-8CF6-041586EECA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54689" y="2791500"/>
            <a:ext cx="322500" cy="322500"/>
          </a:xfrm>
          <a:prstGeom prst="rect">
            <a:avLst/>
          </a:prstGeom>
        </p:spPr>
      </p:pic>
      <p:sp>
        <p:nvSpPr>
          <p:cNvPr id="10" name="Text Placeholder 9">
            <a:extLst>
              <a:ext uri="{FF2B5EF4-FFF2-40B4-BE49-F238E27FC236}">
                <a16:creationId xmlns:a16="http://schemas.microsoft.com/office/drawing/2014/main" id="{31D4FCDA-D49E-6548-BE42-519A15A8AFF9}"/>
              </a:ext>
            </a:extLst>
          </p:cNvPr>
          <p:cNvSpPr>
            <a:spLocks noGrp="1"/>
          </p:cNvSpPr>
          <p:nvPr>
            <p:ph type="body" sz="quarter" idx="3"/>
          </p:nvPr>
        </p:nvSpPr>
        <p:spPr>
          <a:xfrm>
            <a:off x="7467601" y="2679700"/>
            <a:ext cx="4072192" cy="645001"/>
          </a:xfrm>
        </p:spPr>
        <p:txBody>
          <a:bodyPr/>
          <a:lstStyle/>
          <a:p>
            <a:r>
              <a:rPr lang="en-US" dirty="0"/>
              <a:t>Legislative Action</a:t>
            </a:r>
          </a:p>
        </p:txBody>
      </p:sp>
      <p:sp>
        <p:nvSpPr>
          <p:cNvPr id="13" name="Content Placeholder 12">
            <a:extLst>
              <a:ext uri="{FF2B5EF4-FFF2-40B4-BE49-F238E27FC236}">
                <a16:creationId xmlns:a16="http://schemas.microsoft.com/office/drawing/2014/main" id="{B8E676E3-FB1C-634E-A9D8-18085C984F54}"/>
              </a:ext>
            </a:extLst>
          </p:cNvPr>
          <p:cNvSpPr>
            <a:spLocks noGrp="1"/>
          </p:cNvSpPr>
          <p:nvPr>
            <p:ph sz="quarter" idx="4"/>
          </p:nvPr>
        </p:nvSpPr>
        <p:spPr>
          <a:xfrm>
            <a:off x="6806593" y="3324700"/>
            <a:ext cx="5183244" cy="3304699"/>
          </a:xfrm>
        </p:spPr>
        <p:txBody>
          <a:bodyPr>
            <a:normAutofit/>
          </a:bodyPr>
          <a:lstStyle/>
          <a:p>
            <a:pPr lvl="0"/>
            <a:r>
              <a:rPr lang="en-US" sz="1800" b="1" dirty="0"/>
              <a:t>SB 231 </a:t>
            </a:r>
            <a:r>
              <a:rPr lang="en-US" sz="1800" dirty="0"/>
              <a:t>would allow municipalities to publish notice</a:t>
            </a:r>
          </a:p>
          <a:p>
            <a:pPr marL="742950" marR="0" lvl="1" indent="-285750">
              <a:spcBef>
                <a:spcPts val="0"/>
              </a:spcBef>
              <a:spcAft>
                <a:spcPts val="0"/>
              </a:spcAft>
              <a:buFont typeface="Courier New" panose="02070309020205020404" pitchFamily="49" charset="0"/>
              <a:buChar char="o"/>
            </a:pPr>
            <a:r>
              <a:rPr lang="en-US" dirty="0">
                <a:effectLst/>
                <a:ea typeface="Times New Roman" panose="02020603050405020304" pitchFamily="18" charset="0"/>
              </a:rPr>
              <a:t>In a newspaper of general circulation; or</a:t>
            </a:r>
            <a:endParaRPr lang="en-US" dirty="0">
              <a:effectLst/>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US" dirty="0">
                <a:effectLst/>
                <a:ea typeface="Times New Roman" panose="02020603050405020304" pitchFamily="18" charset="0"/>
              </a:rPr>
              <a:t>On the municipality’s website; or </a:t>
            </a:r>
            <a:endParaRPr lang="en-US" dirty="0">
              <a:effectLst/>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US" dirty="0">
                <a:effectLst/>
                <a:ea typeface="Times New Roman" panose="02020603050405020304" pitchFamily="18" charset="0"/>
              </a:rPr>
              <a:t>On a publicly accessible internet website of a newspaper, or any other publicly accessible website having the main purpose of posting advertisements/notices. </a:t>
            </a:r>
            <a:endParaRPr lang="en-US" dirty="0">
              <a:effectLst/>
              <a:ea typeface="Calibri" panose="020F0502020204030204" pitchFamily="34" charset="0"/>
            </a:endParaRPr>
          </a:p>
          <a:p>
            <a:pPr marL="1143000" marR="0" lvl="2" indent="-228600">
              <a:spcBef>
                <a:spcPts val="0"/>
              </a:spcBef>
              <a:spcAft>
                <a:spcPts val="0"/>
              </a:spcAft>
              <a:buFont typeface="Wingdings" panose="05000000000000000000" pitchFamily="2" charset="2"/>
              <a:buChar char=""/>
            </a:pPr>
            <a:r>
              <a:rPr lang="en-US" sz="1800" dirty="0">
                <a:effectLst/>
                <a:ea typeface="Times New Roman" panose="02020603050405020304" pitchFamily="18" charset="0"/>
              </a:rPr>
              <a:t>If utilizing options 2 or 3, there are additional positing and resolution requirements. </a:t>
            </a:r>
            <a:endParaRPr lang="en-US" sz="1800" dirty="0">
              <a:effectLst/>
              <a:ea typeface="Calibri" panose="020F0502020204030204" pitchFamily="34" charset="0"/>
            </a:endParaRPr>
          </a:p>
          <a:p>
            <a:pPr marL="0" marR="0" lvl="0" indent="0">
              <a:spcBef>
                <a:spcPts val="0"/>
              </a:spcBef>
              <a:spcAft>
                <a:spcPts val="0"/>
              </a:spcAft>
              <a:buNone/>
            </a:pPr>
            <a:endParaRPr lang="en-US" sz="1800" dirty="0">
              <a:ea typeface="Times New Roman" panose="02020603050405020304" pitchFamily="18" charset="0"/>
              <a:cs typeface="Times New Roman" panose="02020603050405020304" pitchFamily="18" charset="0"/>
            </a:endParaRPr>
          </a:p>
          <a:p>
            <a:pPr>
              <a:spcBef>
                <a:spcPts val="0"/>
              </a:spcBef>
            </a:pPr>
            <a:r>
              <a:rPr lang="en-US" sz="1800" dirty="0">
                <a:effectLst/>
                <a:ea typeface="Times New Roman" panose="02020603050405020304" pitchFamily="18" charset="0"/>
                <a:cs typeface="Times New Roman" panose="02020603050405020304" pitchFamily="18" charset="0"/>
              </a:rPr>
              <a:t>The local government is still required to publish notice in a legal journal.</a:t>
            </a:r>
            <a:endParaRPr lang="en-US" sz="1800" dirty="0">
              <a:effectLst/>
              <a:ea typeface="Calibri" panose="020F0502020204030204" pitchFamily="34" charset="0"/>
              <a:cs typeface="Times New Roman" panose="02020603050405020304" pitchFamily="18" charset="0"/>
            </a:endParaRPr>
          </a:p>
        </p:txBody>
      </p:sp>
      <p:pic>
        <p:nvPicPr>
          <p:cNvPr id="6" name="Picture Placeholder 5" descr="A stack of newspapers on a white background&#10;&#10;Description automatically generated">
            <a:extLst>
              <a:ext uri="{FF2B5EF4-FFF2-40B4-BE49-F238E27FC236}">
                <a16:creationId xmlns:a16="http://schemas.microsoft.com/office/drawing/2014/main" id="{7EB63B9A-8C2F-2813-452C-66F6DB494B09}"/>
              </a:ext>
            </a:extLst>
          </p:cNvPr>
          <p:cNvPicPr>
            <a:picLocks noGrp="1" noChangeAspect="1"/>
          </p:cNvPicPr>
          <p:nvPr>
            <p:ph type="pic" sz="quarter" idx="14"/>
          </p:nvPr>
        </p:nvPicPr>
        <p:blipFill>
          <a:blip r:embed="rId5"/>
          <a:srcRect t="19411" b="19411"/>
          <a:stretch>
            <a:fillRect/>
          </a:stretch>
        </p:blipFill>
        <p:spPr/>
      </p:pic>
      <p:pic>
        <p:nvPicPr>
          <p:cNvPr id="9" name="Picture 8">
            <a:extLst>
              <a:ext uri="{FF2B5EF4-FFF2-40B4-BE49-F238E27FC236}">
                <a16:creationId xmlns:a16="http://schemas.microsoft.com/office/drawing/2014/main" id="{9E149E41-8993-6D66-8329-C7A49E5FBF07}"/>
              </a:ext>
            </a:extLst>
          </p:cNvPr>
          <p:cNvPicPr>
            <a:picLocks noChangeAspect="1"/>
          </p:cNvPicPr>
          <p:nvPr/>
        </p:nvPicPr>
        <p:blipFill rotWithShape="1">
          <a:blip r:embed="rId6"/>
          <a:srcRect b="13743"/>
          <a:stretch/>
        </p:blipFill>
        <p:spPr>
          <a:xfrm>
            <a:off x="108537" y="6147789"/>
            <a:ext cx="1491663" cy="597559"/>
          </a:xfrm>
          <a:prstGeom prst="rect">
            <a:avLst/>
          </a:prstGeom>
        </p:spPr>
      </p:pic>
    </p:spTree>
    <p:extLst>
      <p:ext uri="{BB962C8B-B14F-4D97-AF65-F5344CB8AC3E}">
        <p14:creationId xmlns:p14="http://schemas.microsoft.com/office/powerpoint/2010/main" val="727008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p:txBody>
          <a:bodyPr/>
          <a:lstStyle/>
          <a:p>
            <a:r>
              <a:rPr lang="en-US" dirty="0">
                <a:solidFill>
                  <a:prstClr val="black"/>
                </a:solidFill>
              </a:rPr>
              <a:t>Evolving expectations</a:t>
            </a:r>
            <a:br>
              <a:rPr lang="en-US" sz="8000" spc="-300" dirty="0">
                <a:solidFill>
                  <a:schemeClr val="tx2"/>
                </a:solidFill>
              </a:rPr>
            </a:br>
            <a:endParaRPr lang="en-US" dirty="0"/>
          </a:p>
        </p:txBody>
      </p:sp>
      <p:sp>
        <p:nvSpPr>
          <p:cNvPr id="15" name="Text Placeholder 14">
            <a:extLst>
              <a:ext uri="{FF2B5EF4-FFF2-40B4-BE49-F238E27FC236}">
                <a16:creationId xmlns:a16="http://schemas.microsoft.com/office/drawing/2014/main" id="{BD5253D3-376F-F247-863E-0A946AC774A9}"/>
              </a:ext>
            </a:extLst>
          </p:cNvPr>
          <p:cNvSpPr>
            <a:spLocks noGrp="1"/>
          </p:cNvSpPr>
          <p:nvPr>
            <p:ph type="body" idx="1"/>
          </p:nvPr>
        </p:nvSpPr>
        <p:spPr>
          <a:xfrm>
            <a:off x="1148373" y="5629464"/>
            <a:ext cx="5445858" cy="965020"/>
          </a:xfrm>
        </p:spPr>
        <p:txBody>
          <a:bodyPr>
            <a:normAutofit/>
          </a:bodyPr>
          <a:lstStyle/>
          <a:p>
            <a:r>
              <a:rPr lang="en-US" sz="2400" dirty="0"/>
              <a:t>Second Class Townships Grapple with Code Enforcement</a:t>
            </a:r>
          </a:p>
        </p:txBody>
      </p:sp>
      <p:pic>
        <p:nvPicPr>
          <p:cNvPr id="7" name="Picture Placeholder 6" descr="A house with tarp covering&#10;&#10;Description automatically generated">
            <a:extLst>
              <a:ext uri="{FF2B5EF4-FFF2-40B4-BE49-F238E27FC236}">
                <a16:creationId xmlns:a16="http://schemas.microsoft.com/office/drawing/2014/main" id="{CC204C2C-D237-83F5-4D57-EEC6DCAB0DF4}"/>
              </a:ext>
            </a:extLst>
          </p:cNvPr>
          <p:cNvPicPr>
            <a:picLocks noGrp="1" noChangeAspect="1"/>
          </p:cNvPicPr>
          <p:nvPr>
            <p:ph type="pic" sz="quarter" idx="10"/>
          </p:nvPr>
        </p:nvPicPr>
        <p:blipFill>
          <a:blip r:embed="rId3"/>
          <a:srcRect t="28442" b="28442"/>
          <a:stretch>
            <a:fillRect/>
          </a:stretch>
        </p:blipFill>
        <p:spPr/>
      </p:pic>
    </p:spTree>
    <p:extLst>
      <p:ext uri="{BB962C8B-B14F-4D97-AF65-F5344CB8AC3E}">
        <p14:creationId xmlns:p14="http://schemas.microsoft.com/office/powerpoint/2010/main" val="38519933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B58A585-52FA-4A45-B2D0-660EC2D22B31}"/>
              </a:ext>
            </a:extLst>
          </p:cNvPr>
          <p:cNvSpPr>
            <a:spLocks noGrp="1"/>
          </p:cNvSpPr>
          <p:nvPr>
            <p:ph type="title"/>
          </p:nvPr>
        </p:nvSpPr>
        <p:spPr>
          <a:xfrm>
            <a:off x="1328738" y="502825"/>
            <a:ext cx="4767262" cy="1342045"/>
          </a:xfrm>
        </p:spPr>
        <p:txBody>
          <a:bodyPr>
            <a:normAutofit fontScale="90000"/>
          </a:bodyPr>
          <a:lstStyle/>
          <a:p>
            <a:r>
              <a:rPr lang="en-US" dirty="0"/>
              <a:t>Tackling blight in rural areas</a:t>
            </a:r>
          </a:p>
        </p:txBody>
      </p:sp>
      <p:sp>
        <p:nvSpPr>
          <p:cNvPr id="2" name="Footer Placeholder 1">
            <a:extLst>
              <a:ext uri="{FF2B5EF4-FFF2-40B4-BE49-F238E27FC236}">
                <a16:creationId xmlns:a16="http://schemas.microsoft.com/office/drawing/2014/main" id="{B3F33CE0-324F-20B5-17F7-340D4EF1AB25}"/>
              </a:ext>
            </a:extLst>
          </p:cNvPr>
          <p:cNvSpPr>
            <a:spLocks noGrp="1"/>
          </p:cNvSpPr>
          <p:nvPr>
            <p:ph type="ftr" sz="quarter" idx="17"/>
          </p:nvPr>
        </p:nvSpPr>
        <p:spPr>
          <a:xfrm rot="16200000">
            <a:off x="-790158" y="4102343"/>
            <a:ext cx="2417288" cy="283464"/>
          </a:xfrm>
        </p:spPr>
        <p:txBody>
          <a:bodyPr/>
          <a:lstStyle/>
          <a:p>
            <a:r>
              <a:rPr lang="en-US" dirty="0"/>
              <a:t>Looking forward</a:t>
            </a:r>
          </a:p>
        </p:txBody>
      </p:sp>
      <p:sp>
        <p:nvSpPr>
          <p:cNvPr id="12" name="Text Placeholder 11">
            <a:extLst>
              <a:ext uri="{FF2B5EF4-FFF2-40B4-BE49-F238E27FC236}">
                <a16:creationId xmlns:a16="http://schemas.microsoft.com/office/drawing/2014/main" id="{F82458FA-5D5F-6A41-B047-910858C1E142}"/>
              </a:ext>
            </a:extLst>
          </p:cNvPr>
          <p:cNvSpPr>
            <a:spLocks noGrp="1"/>
          </p:cNvSpPr>
          <p:nvPr>
            <p:ph type="body" sz="quarter" idx="12"/>
          </p:nvPr>
        </p:nvSpPr>
        <p:spPr>
          <a:xfrm>
            <a:off x="1328738" y="1798779"/>
            <a:ext cx="4767262" cy="602887"/>
          </a:xfrm>
        </p:spPr>
        <p:txBody>
          <a:bodyPr>
            <a:normAutofit fontScale="92500" lnSpcReduction="10000"/>
          </a:bodyPr>
          <a:lstStyle/>
          <a:p>
            <a:r>
              <a:rPr lang="en-US" sz="2000" dirty="0"/>
              <a:t>Demand for Code Enforcement Increases with Population Increases</a:t>
            </a:r>
          </a:p>
        </p:txBody>
      </p:sp>
      <p:sp>
        <p:nvSpPr>
          <p:cNvPr id="10" name="Text Placeholder 9">
            <a:extLst>
              <a:ext uri="{FF2B5EF4-FFF2-40B4-BE49-F238E27FC236}">
                <a16:creationId xmlns:a16="http://schemas.microsoft.com/office/drawing/2014/main" id="{76C3E0A7-1C3E-0A40-AC21-1EAD4086CBB7}"/>
              </a:ext>
            </a:extLst>
          </p:cNvPr>
          <p:cNvSpPr>
            <a:spLocks noGrp="1"/>
          </p:cNvSpPr>
          <p:nvPr>
            <p:ph type="body" sz="quarter" idx="11"/>
          </p:nvPr>
        </p:nvSpPr>
        <p:spPr>
          <a:xfrm>
            <a:off x="1328738" y="2270370"/>
            <a:ext cx="4855246" cy="4176198"/>
          </a:xfrm>
        </p:spPr>
        <p:txBody>
          <a:bodyPr>
            <a:normAutofit/>
          </a:bodyPr>
          <a:lstStyle/>
          <a:p>
            <a:pPr marL="0" lvl="0" indent="0">
              <a:buNone/>
            </a:pPr>
            <a:r>
              <a:rPr lang="en-US" sz="1600" dirty="0"/>
              <a:t>As Second-Class Townships see an influx of residents from more urban areas with higher service level expectations, many Townships have had to grapple with how to address an increasing number of code enforcement issues. The rise in code enforcement matters is also attributable to a rising number of unaddressed mental health issues. </a:t>
            </a:r>
          </a:p>
          <a:p>
            <a:pPr marL="0" lvl="0" indent="0">
              <a:buNone/>
            </a:pPr>
            <a:r>
              <a:rPr lang="en-US" sz="1600" dirty="0"/>
              <a:t>For many Second-Class Townships, the adoption of a comprehensive property maintenance code, such as the IPMC, is viewed as too radical a move. Most Second-Class Townships rely on their nuisance ordinance(s). </a:t>
            </a:r>
          </a:p>
          <a:p>
            <a:pPr marL="0" lvl="0" indent="0">
              <a:buNone/>
            </a:pPr>
            <a:endParaRPr lang="en-US" dirty="0"/>
          </a:p>
          <a:p>
            <a:endParaRPr lang="en-US" dirty="0"/>
          </a:p>
        </p:txBody>
      </p:sp>
      <p:sp>
        <p:nvSpPr>
          <p:cNvPr id="6" name="Text Placeholder 9">
            <a:extLst>
              <a:ext uri="{FF2B5EF4-FFF2-40B4-BE49-F238E27FC236}">
                <a16:creationId xmlns:a16="http://schemas.microsoft.com/office/drawing/2014/main" id="{39665F80-5799-2A75-022D-8357B8E01928}"/>
              </a:ext>
            </a:extLst>
          </p:cNvPr>
          <p:cNvSpPr txBox="1">
            <a:spLocks/>
          </p:cNvSpPr>
          <p:nvPr/>
        </p:nvSpPr>
        <p:spPr>
          <a:xfrm>
            <a:off x="6473072" y="2567217"/>
            <a:ext cx="4943230" cy="4056738"/>
          </a:xfrm>
          <a:prstGeom prst="rect">
            <a:avLst/>
          </a:prstGeom>
        </p:spPr>
        <p:txBody>
          <a:bodyPr vert="horz" lIns="0" tIns="45720" rIns="91440" bIns="45720" rtlCol="0">
            <a:norm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2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05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0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While the First-Class Township Code and the Borough Code contain similar language regarding nuisances, the Second-Class Townships lack the same authority. The difference is:</a:t>
            </a:r>
          </a:p>
          <a:p>
            <a:r>
              <a:rPr lang="en-US" sz="1600" dirty="0"/>
              <a:t>A SCT is not expressly authorized to remove a nuisance (unless it’s a dangerous structure)</a:t>
            </a:r>
          </a:p>
          <a:p>
            <a:r>
              <a:rPr lang="en-US" sz="1600" dirty="0"/>
              <a:t>The other codes expressly permit that a penalty of 10% be added to the cost of removal of the nuisance</a:t>
            </a:r>
          </a:p>
          <a:p>
            <a:r>
              <a:rPr lang="en-US" sz="1600" dirty="0"/>
              <a:t> Having those additional tools available would assist Second Class Townships in their enforcement efforts. </a:t>
            </a:r>
          </a:p>
          <a:p>
            <a:pPr marL="0" indent="0">
              <a:buFont typeface="Arial" panose="020B0604020202020204" pitchFamily="34" charset="0"/>
              <a:buNone/>
            </a:pPr>
            <a:endParaRPr lang="en-US" dirty="0"/>
          </a:p>
          <a:p>
            <a:endParaRPr lang="en-US" dirty="0"/>
          </a:p>
        </p:txBody>
      </p:sp>
      <p:pic>
        <p:nvPicPr>
          <p:cNvPr id="3" name="Picture 2" descr="A room that has trash in it&#10;&#10;Description automatically generated with low confidence">
            <a:extLst>
              <a:ext uri="{FF2B5EF4-FFF2-40B4-BE49-F238E27FC236}">
                <a16:creationId xmlns:a16="http://schemas.microsoft.com/office/drawing/2014/main" id="{2AA5821D-1F54-5A87-6731-DF93C007FF29}"/>
              </a:ext>
            </a:extLst>
          </p:cNvPr>
          <p:cNvPicPr>
            <a:picLocks noChangeAspect="1"/>
          </p:cNvPicPr>
          <p:nvPr/>
        </p:nvPicPr>
        <p:blipFill rotWithShape="1">
          <a:blip r:embed="rId3">
            <a:extLst>
              <a:ext uri="{28A0092B-C50C-407E-A947-70E740481C1C}">
                <a14:useLocalDpi xmlns:a14="http://schemas.microsoft.com/office/drawing/2010/main" val="0"/>
              </a:ext>
            </a:extLst>
          </a:blip>
          <a:srcRect l="28957" t="10214" r="29598" b="1"/>
          <a:stretch/>
        </p:blipFill>
        <p:spPr>
          <a:xfrm>
            <a:off x="6911419" y="230239"/>
            <a:ext cx="1811518" cy="2207497"/>
          </a:xfrm>
          <a:prstGeom prst="rect">
            <a:avLst/>
          </a:prstGeom>
          <a:ln>
            <a:noFill/>
          </a:ln>
          <a:effectLst>
            <a:outerShdw blurRad="292100" dist="139700" dir="2700000" algn="tl" rotWithShape="0">
              <a:srgbClr val="333333">
                <a:alpha val="65000"/>
              </a:srgbClr>
            </a:outerShdw>
          </a:effectLst>
        </p:spPr>
      </p:pic>
      <p:pic>
        <p:nvPicPr>
          <p:cNvPr id="4" name="Picture 3" descr="A picture containing outdoor&#10;&#10;Description automatically generated">
            <a:extLst>
              <a:ext uri="{FF2B5EF4-FFF2-40B4-BE49-F238E27FC236}">
                <a16:creationId xmlns:a16="http://schemas.microsoft.com/office/drawing/2014/main" id="{29D84C50-4912-705B-BD63-2A77D7EA03DF}"/>
              </a:ext>
            </a:extLst>
          </p:cNvPr>
          <p:cNvPicPr>
            <a:picLocks noChangeAspect="1"/>
          </p:cNvPicPr>
          <p:nvPr/>
        </p:nvPicPr>
        <p:blipFill rotWithShape="1">
          <a:blip r:embed="rId4">
            <a:extLst>
              <a:ext uri="{28A0092B-C50C-407E-A947-70E740481C1C}">
                <a14:useLocalDpi xmlns:a14="http://schemas.microsoft.com/office/drawing/2010/main" val="0"/>
              </a:ext>
            </a:extLst>
          </a:blip>
          <a:srcRect l="29595" t="9145" r="28960" b="1069"/>
          <a:stretch/>
        </p:blipFill>
        <p:spPr>
          <a:xfrm>
            <a:off x="8821918" y="230240"/>
            <a:ext cx="1811518" cy="2207497"/>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CC469A35-DEE6-F340-FE97-18995A96DE41}"/>
              </a:ext>
            </a:extLst>
          </p:cNvPr>
          <p:cNvPicPr>
            <a:picLocks noChangeAspect="1"/>
          </p:cNvPicPr>
          <p:nvPr/>
        </p:nvPicPr>
        <p:blipFill rotWithShape="1">
          <a:blip r:embed="rId5"/>
          <a:srcRect b="13743"/>
          <a:stretch/>
        </p:blipFill>
        <p:spPr>
          <a:xfrm>
            <a:off x="108537" y="6147789"/>
            <a:ext cx="1491663" cy="597559"/>
          </a:xfrm>
          <a:prstGeom prst="rect">
            <a:avLst/>
          </a:prstGeom>
        </p:spPr>
      </p:pic>
    </p:spTree>
    <p:extLst>
      <p:ext uri="{BB962C8B-B14F-4D97-AF65-F5344CB8AC3E}">
        <p14:creationId xmlns:p14="http://schemas.microsoft.com/office/powerpoint/2010/main" val="40579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12FCB55E-59A0-A24E-82CA-C867595835BD}"/>
              </a:ext>
            </a:extLst>
          </p:cNvPr>
          <p:cNvSpPr>
            <a:spLocks noGrp="1"/>
          </p:cNvSpPr>
          <p:nvPr>
            <p:ph type="title"/>
          </p:nvPr>
        </p:nvSpPr>
        <p:spPr>
          <a:xfrm>
            <a:off x="839788" y="365125"/>
            <a:ext cx="10515600" cy="1325563"/>
          </a:xfrm>
        </p:spPr>
        <p:txBody>
          <a:bodyPr anchor="ctr">
            <a:normAutofit/>
          </a:bodyPr>
          <a:lstStyle/>
          <a:p>
            <a:r>
              <a:rPr lang="en-US" dirty="0"/>
              <a:t>Its not all doom and gloom</a:t>
            </a:r>
          </a:p>
        </p:txBody>
      </p:sp>
      <p:sp>
        <p:nvSpPr>
          <p:cNvPr id="11" name="Text Placeholder 10">
            <a:extLst>
              <a:ext uri="{FF2B5EF4-FFF2-40B4-BE49-F238E27FC236}">
                <a16:creationId xmlns:a16="http://schemas.microsoft.com/office/drawing/2014/main" id="{2DDA8123-7ECD-2A44-A629-7F2DB0D01D34}"/>
              </a:ext>
            </a:extLst>
          </p:cNvPr>
          <p:cNvSpPr>
            <a:spLocks noGrp="1"/>
          </p:cNvSpPr>
          <p:nvPr>
            <p:ph sz="half" idx="2"/>
          </p:nvPr>
        </p:nvSpPr>
        <p:spPr>
          <a:xfrm>
            <a:off x="839788" y="1474237"/>
            <a:ext cx="5157787" cy="4715426"/>
          </a:xfrm>
        </p:spPr>
        <p:txBody>
          <a:bodyPr>
            <a:normAutofit/>
          </a:bodyPr>
          <a:lstStyle/>
          <a:p>
            <a:pPr marL="0" indent="0">
              <a:buNone/>
            </a:pPr>
            <a:r>
              <a:rPr lang="en-US" sz="2200" dirty="0"/>
              <a:t>Municipalities have weathered the pandemic fairly well. ARPA funds (state and local) have facilitated some initiatives that may not have otherwise occurred. Revitalization and economic development are on the horizon for those municipalities that have leveraged historic public funding for infrastructure and quality of life improvements.</a:t>
            </a:r>
          </a:p>
          <a:p>
            <a:pPr marL="0" indent="0">
              <a:buNone/>
            </a:pPr>
            <a:r>
              <a:rPr lang="en-US" sz="2200" dirty="0"/>
              <a:t>Digital engagement is generally not a strong suit of most municipalities, but municipalities are becoming more adept at navigating digital platforms, which may result in increased interest in elected and appointed positions and building trust in local government.  </a:t>
            </a:r>
          </a:p>
          <a:p>
            <a:pPr marL="0" indent="0">
              <a:buNone/>
            </a:pPr>
            <a:endParaRPr lang="en-US" dirty="0"/>
          </a:p>
          <a:p>
            <a:pPr marL="0" indent="0">
              <a:buNone/>
            </a:pPr>
            <a:endParaRPr lang="en-US" dirty="0"/>
          </a:p>
        </p:txBody>
      </p:sp>
      <p:pic>
        <p:nvPicPr>
          <p:cNvPr id="12290" name="Picture 2" descr="Has A Bright Future Definition">
            <a:extLst>
              <a:ext uri="{FF2B5EF4-FFF2-40B4-BE49-F238E27FC236}">
                <a16:creationId xmlns:a16="http://schemas.microsoft.com/office/drawing/2014/main" id="{95DDF34F-4886-E705-BB07-10E34017C599}"/>
              </a:ext>
            </a:extLst>
          </p:cNvPr>
          <p:cNvPicPr>
            <a:picLocks noGrp="1" noChangeAspect="1" noChangeArrowheads="1"/>
          </p:cNvPicPr>
          <p:nvPr>
            <p:ph sz="quarter" idx="4"/>
          </p:nvPr>
        </p:nvPicPr>
        <p:blipFill rotWithShape="1">
          <a:blip r:embed="rId3">
            <a:extLst>
              <a:ext uri="{28A0092B-C50C-407E-A947-70E740481C1C}">
                <a14:useLocalDpi xmlns:a14="http://schemas.microsoft.com/office/drawing/2010/main" val="0"/>
              </a:ext>
            </a:extLst>
          </a:blip>
          <a:srcRect r="12393" b="-3"/>
          <a:stretch/>
        </p:blipFill>
        <p:spPr bwMode="auto">
          <a:xfrm>
            <a:off x="6172200" y="1885361"/>
            <a:ext cx="5183188" cy="4304302"/>
          </a:xfrm>
          <a:prstGeom prst="rect">
            <a:avLst/>
          </a:prstGeom>
          <a:solidFill>
            <a:srgbClr val="FFFFFF"/>
          </a:solidFill>
        </p:spPr>
      </p:pic>
      <p:sp>
        <p:nvSpPr>
          <p:cNvPr id="2" name="Footer Placeholder 1">
            <a:extLst>
              <a:ext uri="{FF2B5EF4-FFF2-40B4-BE49-F238E27FC236}">
                <a16:creationId xmlns:a16="http://schemas.microsoft.com/office/drawing/2014/main" id="{7A62CF27-1ECA-7D2B-9D1D-B070E6B36CCA}"/>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Looking forward</a:t>
            </a:r>
          </a:p>
        </p:txBody>
      </p:sp>
      <p:pic>
        <p:nvPicPr>
          <p:cNvPr id="10" name="Picture 9">
            <a:extLst>
              <a:ext uri="{FF2B5EF4-FFF2-40B4-BE49-F238E27FC236}">
                <a16:creationId xmlns:a16="http://schemas.microsoft.com/office/drawing/2014/main" id="{0C530E0F-DA3C-24DE-AE5C-30E1854B6F14}"/>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3957067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0B3B9395-4215-3D84-EC28-F5AA7EAEB134}"/>
              </a:ext>
            </a:extLst>
          </p:cNvPr>
          <p:cNvPicPr>
            <a:picLocks noChangeAspect="1"/>
          </p:cNvPicPr>
          <p:nvPr/>
        </p:nvPicPr>
        <p:blipFill>
          <a:blip r:embed="rId3">
            <a:alphaModFix amt="32000"/>
            <a:extLst>
              <a:ext uri="{96DAC541-7B7A-43D3-8B79-37D633B846F1}">
                <asvg:svgBlip xmlns:asvg="http://schemas.microsoft.com/office/drawing/2016/SVG/main" r:embed="rId4"/>
              </a:ext>
            </a:extLst>
          </a:blip>
          <a:stretch>
            <a:fillRect/>
          </a:stretch>
        </p:blipFill>
        <p:spPr>
          <a:xfrm>
            <a:off x="970851" y="182254"/>
            <a:ext cx="10985295" cy="6319760"/>
          </a:xfrm>
          <a:prstGeom prst="rect">
            <a:avLst/>
          </a:prstGeom>
        </p:spPr>
      </p:pic>
      <p:sp>
        <p:nvSpPr>
          <p:cNvPr id="4" name="Title 3">
            <a:extLst>
              <a:ext uri="{FF2B5EF4-FFF2-40B4-BE49-F238E27FC236}">
                <a16:creationId xmlns:a16="http://schemas.microsoft.com/office/drawing/2014/main" id="{EB516E3E-5EFE-4EBE-B821-28A54E2B1169}"/>
              </a:ext>
            </a:extLst>
          </p:cNvPr>
          <p:cNvSpPr>
            <a:spLocks noGrp="1"/>
          </p:cNvSpPr>
          <p:nvPr>
            <p:ph type="title"/>
          </p:nvPr>
        </p:nvSpPr>
        <p:spPr>
          <a:xfrm>
            <a:off x="1398327" y="639985"/>
            <a:ext cx="6714931" cy="1971676"/>
          </a:xfrm>
        </p:spPr>
        <p:txBody>
          <a:bodyPr anchor="b"/>
          <a:lstStyle/>
          <a:p>
            <a:pPr lvl="0"/>
            <a:r>
              <a:rPr lang="en-US" sz="2800" dirty="0">
                <a:sym typeface="Bebas"/>
              </a:rPr>
              <a:t>THANK YOU FOR YOUR TIME</a:t>
            </a:r>
            <a:endParaRPr lang="en-US" sz="2800" dirty="0"/>
          </a:p>
        </p:txBody>
      </p:sp>
      <p:sp>
        <p:nvSpPr>
          <p:cNvPr id="2" name="Footer Placeholder 1">
            <a:extLst>
              <a:ext uri="{FF2B5EF4-FFF2-40B4-BE49-F238E27FC236}">
                <a16:creationId xmlns:a16="http://schemas.microsoft.com/office/drawing/2014/main" id="{90B6D66D-E644-ABA0-47FC-58FCE0AFE62C}"/>
              </a:ext>
            </a:extLst>
          </p:cNvPr>
          <p:cNvSpPr>
            <a:spLocks noGrp="1"/>
          </p:cNvSpPr>
          <p:nvPr>
            <p:ph type="ftr" sz="quarter" idx="17"/>
          </p:nvPr>
        </p:nvSpPr>
        <p:spPr>
          <a:xfrm rot="16200000">
            <a:off x="-678794" y="4213707"/>
            <a:ext cx="2194560" cy="283464"/>
          </a:xfrm>
        </p:spPr>
        <p:txBody>
          <a:bodyPr/>
          <a:lstStyle/>
          <a:p>
            <a:r>
              <a:rPr lang="en-US" dirty="0"/>
              <a:t>discussion</a:t>
            </a:r>
          </a:p>
        </p:txBody>
      </p:sp>
      <p:sp>
        <p:nvSpPr>
          <p:cNvPr id="25" name="Oval 24">
            <a:extLst>
              <a:ext uri="{FF2B5EF4-FFF2-40B4-BE49-F238E27FC236}">
                <a16:creationId xmlns:a16="http://schemas.microsoft.com/office/drawing/2014/main" id="{6659C1E5-EF8D-723B-C3B3-CC3D7A3275BC}"/>
              </a:ext>
            </a:extLst>
          </p:cNvPr>
          <p:cNvSpPr/>
          <p:nvPr/>
        </p:nvSpPr>
        <p:spPr>
          <a:xfrm>
            <a:off x="6797642" y="1649722"/>
            <a:ext cx="2836506" cy="2836506"/>
          </a:xfrm>
          <a:prstGeom prst="ellipse">
            <a:avLst/>
          </a:prstGeom>
          <a:solidFill>
            <a:srgbClr val="EDED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A16BDE8-094A-A7FA-D1BA-1D84E4192B23}"/>
              </a:ext>
            </a:extLst>
          </p:cNvPr>
          <p:cNvSpPr/>
          <p:nvPr/>
        </p:nvSpPr>
        <p:spPr>
          <a:xfrm>
            <a:off x="5943343" y="2765867"/>
            <a:ext cx="4946787" cy="2986700"/>
          </a:xfrm>
          <a:prstGeom prst="rect">
            <a:avLst/>
          </a:prstGeom>
          <a:solidFill>
            <a:srgbClr val="EDED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ubtitle 4">
            <a:extLst>
              <a:ext uri="{FF2B5EF4-FFF2-40B4-BE49-F238E27FC236}">
                <a16:creationId xmlns:a16="http://schemas.microsoft.com/office/drawing/2014/main" id="{76AF1AD2-5AED-21A3-57F5-7EFDD00B6C3E}"/>
              </a:ext>
            </a:extLst>
          </p:cNvPr>
          <p:cNvSpPr txBox="1">
            <a:spLocks/>
          </p:cNvSpPr>
          <p:nvPr/>
        </p:nvSpPr>
        <p:spPr>
          <a:xfrm>
            <a:off x="5850037" y="3429000"/>
            <a:ext cx="4876800" cy="2638004"/>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100000"/>
              </a:lnSpc>
              <a:spcBef>
                <a:spcPts val="0"/>
              </a:spcBef>
              <a:spcAft>
                <a:spcPts val="0"/>
              </a:spcAft>
              <a:buClr>
                <a:schemeClr val="accent1"/>
              </a:buClr>
              <a:buSzPct val="100000"/>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pPr algn="ctr"/>
            <a:r>
              <a:rPr lang="en-US" sz="4200" dirty="0">
                <a:solidFill>
                  <a:schemeClr val="tx1"/>
                </a:solidFill>
              </a:rPr>
              <a:t>Shareholder | Salzmann Hughes, P.C.</a:t>
            </a:r>
          </a:p>
          <a:p>
            <a:pPr algn="ctr"/>
            <a:r>
              <a:rPr lang="en-US" sz="4200" dirty="0">
                <a:solidFill>
                  <a:schemeClr val="tx1"/>
                </a:solidFill>
              </a:rPr>
              <a:t>Salzmann Hughes, P.C. </a:t>
            </a:r>
            <a:br>
              <a:rPr lang="en-US" sz="4200" dirty="0">
                <a:solidFill>
                  <a:schemeClr val="tx1"/>
                </a:solidFill>
              </a:rPr>
            </a:br>
            <a:r>
              <a:rPr lang="en-US" sz="4200" dirty="0">
                <a:solidFill>
                  <a:schemeClr val="tx1"/>
                </a:solidFill>
              </a:rPr>
              <a:t>Chambersburg, PA 17201</a:t>
            </a:r>
            <a:br>
              <a:rPr lang="en-US" sz="4200" dirty="0">
                <a:solidFill>
                  <a:schemeClr val="tx1"/>
                </a:solidFill>
              </a:rPr>
            </a:br>
            <a:r>
              <a:rPr lang="en-US" sz="4200" dirty="0">
                <a:solidFill>
                  <a:schemeClr val="tx1"/>
                </a:solidFill>
              </a:rPr>
              <a:t>Ph: (717) 263-2121</a:t>
            </a:r>
            <a:br>
              <a:rPr lang="en-US" sz="4200" dirty="0">
                <a:solidFill>
                  <a:schemeClr val="tx1"/>
                </a:solidFill>
              </a:rPr>
            </a:br>
            <a:r>
              <a:rPr lang="en-US" sz="4200" dirty="0">
                <a:solidFill>
                  <a:schemeClr val="tx1"/>
                </a:solidFill>
              </a:rPr>
              <a:t>Email: swiser@salzmannhughes.com</a:t>
            </a:r>
          </a:p>
          <a:p>
            <a:pPr algn="ctr"/>
            <a:r>
              <a:rPr lang="en-US" sz="4200" dirty="0">
                <a:solidFill>
                  <a:schemeClr val="tx1"/>
                </a:solidFill>
              </a:rPr>
              <a:t>www.salzmannhughes.com</a:t>
            </a:r>
            <a:br>
              <a:rPr lang="en-US" sz="2900" dirty="0">
                <a:solidFill>
                  <a:schemeClr val="tx1"/>
                </a:solidFill>
              </a:rPr>
            </a:br>
            <a:br>
              <a:rPr lang="en-US" sz="1800" dirty="0">
                <a:solidFill>
                  <a:schemeClr val="tx1"/>
                </a:solidFill>
              </a:rPr>
            </a:br>
            <a:endParaRPr lang="en-US" sz="1800" dirty="0">
              <a:solidFill>
                <a:schemeClr val="tx1"/>
              </a:solidFill>
            </a:endParaRPr>
          </a:p>
        </p:txBody>
      </p:sp>
      <p:sp>
        <p:nvSpPr>
          <p:cNvPr id="19" name="Title 3">
            <a:extLst>
              <a:ext uri="{FF2B5EF4-FFF2-40B4-BE49-F238E27FC236}">
                <a16:creationId xmlns:a16="http://schemas.microsoft.com/office/drawing/2014/main" id="{5885C986-2CDD-3B1C-53E1-07FBBD6812D1}"/>
              </a:ext>
            </a:extLst>
          </p:cNvPr>
          <p:cNvSpPr txBox="1">
            <a:spLocks/>
          </p:cNvSpPr>
          <p:nvPr/>
        </p:nvSpPr>
        <p:spPr>
          <a:xfrm>
            <a:off x="5348133" y="2892162"/>
            <a:ext cx="5873016" cy="70437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b="1" i="0" kern="1200" cap="all" spc="-150" baseline="0">
                <a:solidFill>
                  <a:schemeClr val="tx2"/>
                </a:solidFill>
                <a:latin typeface="+mj-lt"/>
                <a:ea typeface="+mj-ea"/>
                <a:cs typeface="Gill Sans" panose="020B0502020104020203" pitchFamily="34" charset="-79"/>
              </a:defRPr>
            </a:lvl1pPr>
          </a:lstStyle>
          <a:p>
            <a:pPr algn="ctr"/>
            <a:r>
              <a:rPr lang="en-US" sz="2800" dirty="0"/>
              <a:t>Samuel E. Wiser, Jr.</a:t>
            </a:r>
          </a:p>
        </p:txBody>
      </p:sp>
      <p:pic>
        <p:nvPicPr>
          <p:cNvPr id="20" name="Picture Placeholder 7">
            <a:extLst>
              <a:ext uri="{FF2B5EF4-FFF2-40B4-BE49-F238E27FC236}">
                <a16:creationId xmlns:a16="http://schemas.microsoft.com/office/drawing/2014/main" id="{F8FA5662-309C-1697-360D-A47D5199BCED}"/>
              </a:ext>
            </a:extLst>
          </p:cNvPr>
          <p:cNvPicPr>
            <a:picLocks noChangeAspect="1"/>
          </p:cNvPicPr>
          <p:nvPr/>
        </p:nvPicPr>
        <p:blipFill>
          <a:blip r:embed="rId5"/>
          <a:srcRect t="25" b="25"/>
          <a:stretch/>
        </p:blipFill>
        <p:spPr>
          <a:xfrm>
            <a:off x="1514356" y="2752597"/>
            <a:ext cx="4038076" cy="2690710"/>
          </a:xfrm>
          <a:prstGeom prst="rect">
            <a:avLst/>
          </a:prstGeom>
          <a:ln>
            <a:noFill/>
          </a:ln>
          <a:effectLst>
            <a:softEdge rad="112500"/>
          </a:effectLst>
        </p:spPr>
      </p:pic>
      <p:pic>
        <p:nvPicPr>
          <p:cNvPr id="26" name="Picture 25" descr="A black and red text&#10;&#10;Description automatically generated">
            <a:extLst>
              <a:ext uri="{FF2B5EF4-FFF2-40B4-BE49-F238E27FC236}">
                <a16:creationId xmlns:a16="http://schemas.microsoft.com/office/drawing/2014/main" id="{70962AE3-26E7-DC86-22DE-7FE5ECF15A3C}"/>
              </a:ext>
            </a:extLst>
          </p:cNvPr>
          <p:cNvPicPr>
            <a:picLocks noChangeAspect="1"/>
          </p:cNvPicPr>
          <p:nvPr/>
        </p:nvPicPr>
        <p:blipFill>
          <a:blip r:embed="rId6"/>
          <a:stretch>
            <a:fillRect/>
          </a:stretch>
        </p:blipFill>
        <p:spPr>
          <a:xfrm>
            <a:off x="7290898" y="2119500"/>
            <a:ext cx="1987486" cy="744213"/>
          </a:xfrm>
          <a:prstGeom prst="rect">
            <a:avLst/>
          </a:prstGeom>
        </p:spPr>
      </p:pic>
    </p:spTree>
    <p:extLst>
      <p:ext uri="{BB962C8B-B14F-4D97-AF65-F5344CB8AC3E}">
        <p14:creationId xmlns:p14="http://schemas.microsoft.com/office/powerpoint/2010/main" val="511889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60D9348-9C1C-792C-4808-9E3DD84CB744}"/>
              </a:ext>
            </a:extLst>
          </p:cNvPr>
          <p:cNvPicPr>
            <a:picLocks noChangeAspect="1"/>
          </p:cNvPicPr>
          <p:nvPr/>
        </p:nvPicPr>
        <p:blipFill rotWithShape="1">
          <a:blip r:embed="rId2"/>
          <a:srcRect t="19643" r="19643"/>
          <a:stretch/>
        </p:blipFill>
        <p:spPr>
          <a:xfrm>
            <a:off x="0" y="0"/>
            <a:ext cx="12192000" cy="6857999"/>
          </a:xfrm>
          <a:prstGeom prst="rect">
            <a:avLst/>
          </a:prstGeom>
        </p:spPr>
      </p:pic>
      <p:sp>
        <p:nvSpPr>
          <p:cNvPr id="3" name="Text Placeholder 2">
            <a:extLst>
              <a:ext uri="{FF2B5EF4-FFF2-40B4-BE49-F238E27FC236}">
                <a16:creationId xmlns:a16="http://schemas.microsoft.com/office/drawing/2014/main" id="{5D0115DC-8052-CFAB-4BDB-ADB543317E84}"/>
              </a:ext>
            </a:extLst>
          </p:cNvPr>
          <p:cNvSpPr>
            <a:spLocks noGrp="1"/>
          </p:cNvSpPr>
          <p:nvPr>
            <p:ph type="body" sz="quarter" idx="12"/>
          </p:nvPr>
        </p:nvSpPr>
        <p:spPr>
          <a:xfrm>
            <a:off x="949829" y="1465825"/>
            <a:ext cx="10141479" cy="5105400"/>
          </a:xfrm>
        </p:spPr>
        <p:txBody>
          <a:bodyPr/>
          <a:lstStyle/>
          <a:p>
            <a:endParaRPr lang="en-US" dirty="0"/>
          </a:p>
        </p:txBody>
      </p:sp>
      <p:sp>
        <p:nvSpPr>
          <p:cNvPr id="6" name="Text Placeholder 5">
            <a:extLst>
              <a:ext uri="{FF2B5EF4-FFF2-40B4-BE49-F238E27FC236}">
                <a16:creationId xmlns:a16="http://schemas.microsoft.com/office/drawing/2014/main" id="{D866795D-3F1E-D16A-6888-CD24D43DD3A2}"/>
              </a:ext>
            </a:extLst>
          </p:cNvPr>
          <p:cNvSpPr>
            <a:spLocks noGrp="1"/>
          </p:cNvSpPr>
          <p:nvPr>
            <p:ph type="body" sz="quarter" idx="13"/>
          </p:nvPr>
        </p:nvSpPr>
        <p:spPr>
          <a:xfrm rot="16200000">
            <a:off x="-381000" y="4154291"/>
            <a:ext cx="2743200" cy="225818"/>
          </a:xfrm>
          <a:solidFill>
            <a:srgbClr val="9D1C20"/>
          </a:solidFill>
        </p:spPr>
        <p:txBody>
          <a:bodyPr>
            <a:normAutofit fontScale="55000" lnSpcReduction="20000"/>
          </a:bodyPr>
          <a:lstStyle/>
          <a:p>
            <a:endParaRPr lang="en-US" dirty="0"/>
          </a:p>
        </p:txBody>
      </p:sp>
      <p:sp>
        <p:nvSpPr>
          <p:cNvPr id="7" name="Text Placeholder 6">
            <a:extLst>
              <a:ext uri="{FF2B5EF4-FFF2-40B4-BE49-F238E27FC236}">
                <a16:creationId xmlns:a16="http://schemas.microsoft.com/office/drawing/2014/main" id="{018306FE-C89F-3799-809D-A848A7504ABF}"/>
              </a:ext>
            </a:extLst>
          </p:cNvPr>
          <p:cNvSpPr>
            <a:spLocks noGrp="1"/>
          </p:cNvSpPr>
          <p:nvPr>
            <p:ph type="body" sz="quarter" idx="14"/>
          </p:nvPr>
        </p:nvSpPr>
        <p:spPr>
          <a:xfrm rot="16200000">
            <a:off x="9793091" y="4154291"/>
            <a:ext cx="2743200" cy="225818"/>
          </a:xfrm>
          <a:solidFill>
            <a:srgbClr val="9D1C20"/>
          </a:solidFill>
        </p:spPr>
        <p:txBody>
          <a:bodyPr>
            <a:normAutofit fontScale="55000" lnSpcReduction="20000"/>
          </a:bodyPr>
          <a:lstStyle/>
          <a:p>
            <a:endParaRPr lang="en-US" dirty="0"/>
          </a:p>
        </p:txBody>
      </p:sp>
      <p:sp>
        <p:nvSpPr>
          <p:cNvPr id="8" name="Oval 7">
            <a:extLst>
              <a:ext uri="{FF2B5EF4-FFF2-40B4-BE49-F238E27FC236}">
                <a16:creationId xmlns:a16="http://schemas.microsoft.com/office/drawing/2014/main" id="{2DF8613D-E02D-052A-4709-45C79F3FFB7E}"/>
              </a:ext>
            </a:extLst>
          </p:cNvPr>
          <p:cNvSpPr/>
          <p:nvPr/>
        </p:nvSpPr>
        <p:spPr>
          <a:xfrm>
            <a:off x="3848100" y="152400"/>
            <a:ext cx="4495800" cy="44958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4">
            <a:extLst>
              <a:ext uri="{FF2B5EF4-FFF2-40B4-BE49-F238E27FC236}">
                <a16:creationId xmlns:a16="http://schemas.microsoft.com/office/drawing/2014/main" id="{22A9A41D-D54C-C9F1-A4AD-27F48824AC5D}"/>
              </a:ext>
            </a:extLst>
          </p:cNvPr>
          <p:cNvSpPr txBox="1">
            <a:spLocks/>
          </p:cNvSpPr>
          <p:nvPr/>
        </p:nvSpPr>
        <p:spPr>
          <a:xfrm>
            <a:off x="5988690" y="3167884"/>
            <a:ext cx="4876800" cy="2638004"/>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100000"/>
              </a:lnSpc>
              <a:spcBef>
                <a:spcPts val="0"/>
              </a:spcBef>
              <a:spcAft>
                <a:spcPts val="0"/>
              </a:spcAft>
              <a:buClr>
                <a:schemeClr val="accent1"/>
              </a:buClr>
              <a:buSzPct val="100000"/>
              <a:buFont typeface="Arial" panose="020B0604020202020204" pitchFamily="34" charset="0"/>
              <a:buNone/>
              <a:defRPr sz="1600" kern="1200">
                <a:solidFill>
                  <a:schemeClr val="bg1"/>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pPr algn="ctr"/>
            <a:r>
              <a:rPr lang="en-US" sz="4200" dirty="0">
                <a:solidFill>
                  <a:schemeClr val="tx1"/>
                </a:solidFill>
              </a:rPr>
              <a:t>Shareholder | Salzmann Hughes, P.C.</a:t>
            </a:r>
          </a:p>
          <a:p>
            <a:pPr algn="ctr"/>
            <a:r>
              <a:rPr lang="en-US" sz="4200" dirty="0">
                <a:solidFill>
                  <a:schemeClr val="tx1"/>
                </a:solidFill>
              </a:rPr>
              <a:t>Salzmann Hughes, P.C. </a:t>
            </a:r>
            <a:br>
              <a:rPr lang="en-US" sz="4200" dirty="0">
                <a:solidFill>
                  <a:schemeClr val="tx1"/>
                </a:solidFill>
              </a:rPr>
            </a:br>
            <a:r>
              <a:rPr lang="en-US" sz="4200" dirty="0">
                <a:solidFill>
                  <a:schemeClr val="tx1"/>
                </a:solidFill>
              </a:rPr>
              <a:t>Chambersburg, PA 17201</a:t>
            </a:r>
            <a:br>
              <a:rPr lang="en-US" sz="4200" dirty="0">
                <a:solidFill>
                  <a:schemeClr val="tx1"/>
                </a:solidFill>
              </a:rPr>
            </a:br>
            <a:r>
              <a:rPr lang="en-US" sz="4200" dirty="0">
                <a:solidFill>
                  <a:schemeClr val="tx1"/>
                </a:solidFill>
              </a:rPr>
              <a:t>Ph: (717) 263-2121</a:t>
            </a:r>
            <a:br>
              <a:rPr lang="en-US" sz="4200" dirty="0">
                <a:solidFill>
                  <a:schemeClr val="tx1"/>
                </a:solidFill>
              </a:rPr>
            </a:br>
            <a:r>
              <a:rPr lang="en-US" sz="4200" dirty="0">
                <a:solidFill>
                  <a:schemeClr val="tx1"/>
                </a:solidFill>
              </a:rPr>
              <a:t>Email: swiser@salzmannhughes.com</a:t>
            </a:r>
          </a:p>
          <a:p>
            <a:pPr algn="ctr"/>
            <a:r>
              <a:rPr lang="en-US" sz="4200" dirty="0">
                <a:solidFill>
                  <a:schemeClr val="tx1"/>
                </a:solidFill>
              </a:rPr>
              <a:t>www.salzmannhughes.com</a:t>
            </a:r>
            <a:br>
              <a:rPr lang="en-US" sz="2900" dirty="0">
                <a:solidFill>
                  <a:schemeClr val="tx1"/>
                </a:solidFill>
              </a:rPr>
            </a:br>
            <a:br>
              <a:rPr lang="en-US" sz="1800" dirty="0">
                <a:solidFill>
                  <a:schemeClr val="tx1"/>
                </a:solidFill>
              </a:rPr>
            </a:br>
            <a:endParaRPr lang="en-US" sz="1800" dirty="0">
              <a:solidFill>
                <a:schemeClr val="tx1"/>
              </a:solidFill>
            </a:endParaRPr>
          </a:p>
        </p:txBody>
      </p:sp>
      <p:sp>
        <p:nvSpPr>
          <p:cNvPr id="4" name="Title 3">
            <a:extLst>
              <a:ext uri="{FF2B5EF4-FFF2-40B4-BE49-F238E27FC236}">
                <a16:creationId xmlns:a16="http://schemas.microsoft.com/office/drawing/2014/main" id="{491F36B1-5433-56E1-6FA3-C878231685DC}"/>
              </a:ext>
            </a:extLst>
          </p:cNvPr>
          <p:cNvSpPr>
            <a:spLocks noGrp="1"/>
          </p:cNvSpPr>
          <p:nvPr>
            <p:ph type="ctrTitle"/>
          </p:nvPr>
        </p:nvSpPr>
        <p:spPr>
          <a:xfrm>
            <a:off x="5490582" y="2152176"/>
            <a:ext cx="5873016" cy="1981200"/>
          </a:xfrm>
        </p:spPr>
        <p:txBody>
          <a:bodyPr/>
          <a:lstStyle/>
          <a:p>
            <a:r>
              <a:rPr lang="en-US" sz="2800" b="1" dirty="0"/>
              <a:t>Samuel E. Wiser, Jr.</a:t>
            </a:r>
          </a:p>
        </p:txBody>
      </p:sp>
      <p:pic>
        <p:nvPicPr>
          <p:cNvPr id="5" name="Picture 4" descr="Logo, company name&#10;&#10;Description automatically generated">
            <a:extLst>
              <a:ext uri="{FF2B5EF4-FFF2-40B4-BE49-F238E27FC236}">
                <a16:creationId xmlns:a16="http://schemas.microsoft.com/office/drawing/2014/main" id="{F9EC9A50-A075-B41B-CFB9-C304F9EEC596}"/>
              </a:ext>
            </a:extLst>
          </p:cNvPr>
          <p:cNvPicPr>
            <a:picLocks noChangeAspect="1"/>
          </p:cNvPicPr>
          <p:nvPr/>
        </p:nvPicPr>
        <p:blipFill>
          <a:blip r:embed="rId3"/>
          <a:stretch>
            <a:fillRect/>
          </a:stretch>
        </p:blipFill>
        <p:spPr>
          <a:xfrm>
            <a:off x="4282886" y="-61563"/>
            <a:ext cx="3855740" cy="2979434"/>
          </a:xfrm>
          <a:prstGeom prst="rect">
            <a:avLst/>
          </a:prstGeom>
        </p:spPr>
      </p:pic>
      <p:pic>
        <p:nvPicPr>
          <p:cNvPr id="9" name="Picture Placeholder 7">
            <a:extLst>
              <a:ext uri="{FF2B5EF4-FFF2-40B4-BE49-F238E27FC236}">
                <a16:creationId xmlns:a16="http://schemas.microsoft.com/office/drawing/2014/main" id="{AA72BCB3-81E0-4EEC-6BF8-3C44827C42D1}"/>
              </a:ext>
            </a:extLst>
          </p:cNvPr>
          <p:cNvPicPr>
            <a:picLocks noChangeAspect="1"/>
          </p:cNvPicPr>
          <p:nvPr/>
        </p:nvPicPr>
        <p:blipFill>
          <a:blip r:embed="rId4"/>
          <a:srcRect t="25" b="25"/>
          <a:stretch/>
        </p:blipFill>
        <p:spPr>
          <a:xfrm>
            <a:off x="1258418" y="2555390"/>
            <a:ext cx="4627420" cy="3083410"/>
          </a:xfrm>
          <a:prstGeom prst="rect">
            <a:avLst/>
          </a:prstGeom>
          <a:ln>
            <a:noFill/>
          </a:ln>
          <a:effectLst>
            <a:softEdge rad="112500"/>
          </a:effectLst>
        </p:spPr>
      </p:pic>
    </p:spTree>
    <p:extLst>
      <p:ext uri="{BB962C8B-B14F-4D97-AF65-F5344CB8AC3E}">
        <p14:creationId xmlns:p14="http://schemas.microsoft.com/office/powerpoint/2010/main" val="18736466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1F977490-D996-35EE-0107-7E905660BFAD}"/>
              </a:ext>
            </a:extLst>
          </p:cNvPr>
          <p:cNvSpPr>
            <a:spLocks noGrp="1"/>
          </p:cNvSpPr>
          <p:nvPr>
            <p:ph type="title"/>
          </p:nvPr>
        </p:nvSpPr>
        <p:spPr>
          <a:xfrm>
            <a:off x="457200" y="1397752"/>
            <a:ext cx="8153400" cy="685800"/>
          </a:xfrm>
        </p:spPr>
        <p:txBody>
          <a:bodyPr vert="horz" lIns="91440" tIns="45720" rIns="91440" bIns="45720" rtlCol="0" anchor="t">
            <a:normAutofit fontScale="90000"/>
          </a:bodyPr>
          <a:lstStyle/>
          <a:p>
            <a:r>
              <a:rPr lang="en-US" b="1" kern="1200" cap="all" spc="100" baseline="0" dirty="0">
                <a:solidFill>
                  <a:srgbClr val="9D1C20"/>
                </a:solidFill>
                <a:latin typeface="+mj-lt"/>
                <a:ea typeface="+mj-ea"/>
                <a:cs typeface="+mj-cs"/>
              </a:rPr>
              <a:t>ABOUT OUR MUNICIPAL PRACTICE GROUP</a:t>
            </a:r>
          </a:p>
        </p:txBody>
      </p:sp>
      <p:pic>
        <p:nvPicPr>
          <p:cNvPr id="19" name="Picture Placeholder 18" descr="Front steps and columns of a majestic city building">
            <a:extLst>
              <a:ext uri="{FF2B5EF4-FFF2-40B4-BE49-F238E27FC236}">
                <a16:creationId xmlns:a16="http://schemas.microsoft.com/office/drawing/2014/main" id="{61395D43-04CC-57A9-23BE-431FA4F4DA03}"/>
              </a:ext>
            </a:extLst>
          </p:cNvPr>
          <p:cNvPicPr>
            <a:picLocks noGrp="1" noChangeAspect="1"/>
          </p:cNvPicPr>
          <p:nvPr>
            <p:ph type="pic" sz="quarter" idx="15"/>
          </p:nvPr>
        </p:nvPicPr>
        <p:blipFill rotWithShape="1">
          <a:blip r:embed="rId2"/>
          <a:srcRect t="19217" b="72547"/>
          <a:stretch/>
        </p:blipFill>
        <p:spPr>
          <a:xfrm>
            <a:off x="0" y="76200"/>
            <a:ext cx="8329613" cy="457200"/>
          </a:xfrm>
        </p:spPr>
      </p:pic>
      <p:sp>
        <p:nvSpPr>
          <p:cNvPr id="6" name="Slide Number Placeholder 5">
            <a:extLst>
              <a:ext uri="{FF2B5EF4-FFF2-40B4-BE49-F238E27FC236}">
                <a16:creationId xmlns:a16="http://schemas.microsoft.com/office/drawing/2014/main" id="{0873D33D-E947-28CE-1CF1-DFB9FF1C742B}"/>
              </a:ext>
            </a:extLst>
          </p:cNvPr>
          <p:cNvSpPr>
            <a:spLocks noGrp="1"/>
          </p:cNvSpPr>
          <p:nvPr>
            <p:ph type="sldNum" sz="quarter" idx="4"/>
          </p:nvPr>
        </p:nvSpPr>
        <p:spPr>
          <a:xfrm>
            <a:off x="11734800" y="6337173"/>
            <a:ext cx="302281" cy="365760"/>
          </a:xfrm>
        </p:spPr>
        <p:txBody>
          <a:bodyPr vert="horz" lIns="0" tIns="45720" rIns="0" bIns="45720" rtlCol="0" anchor="ctr">
            <a:normAutofit/>
          </a:bodyPr>
          <a:lstStyle/>
          <a:p>
            <a:pPr>
              <a:spcAft>
                <a:spcPts val="600"/>
              </a:spcAft>
            </a:pPr>
            <a:fld id="{4FAB73BC-B049-4115-A692-8D63A059BFB8}" type="slidenum">
              <a:rPr lang="en-US" smtClean="0"/>
              <a:pPr>
                <a:spcAft>
                  <a:spcPts val="600"/>
                </a:spcAft>
              </a:pPr>
              <a:t>28</a:t>
            </a:fld>
            <a:endParaRPr lang="en-US"/>
          </a:p>
        </p:txBody>
      </p:sp>
      <p:graphicFrame>
        <p:nvGraphicFramePr>
          <p:cNvPr id="16" name="Content Placeholder 2">
            <a:extLst>
              <a:ext uri="{FF2B5EF4-FFF2-40B4-BE49-F238E27FC236}">
                <a16:creationId xmlns:a16="http://schemas.microsoft.com/office/drawing/2014/main" id="{D985F24F-0686-0375-4589-9072B4E38B1A}"/>
              </a:ext>
            </a:extLst>
          </p:cNvPr>
          <p:cNvGraphicFramePr/>
          <p:nvPr/>
        </p:nvGraphicFramePr>
        <p:xfrm>
          <a:off x="548640" y="2508284"/>
          <a:ext cx="10288693" cy="3819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 name="Picture 22" descr="A black background with red text&#10;&#10;Description automatically generated">
            <a:extLst>
              <a:ext uri="{FF2B5EF4-FFF2-40B4-BE49-F238E27FC236}">
                <a16:creationId xmlns:a16="http://schemas.microsoft.com/office/drawing/2014/main" id="{5C45EC22-FEFE-7837-FAD4-C78837F10474}"/>
              </a:ext>
            </a:extLst>
          </p:cNvPr>
          <p:cNvPicPr>
            <a:picLocks noChangeAspect="1"/>
          </p:cNvPicPr>
          <p:nvPr/>
        </p:nvPicPr>
        <p:blipFill>
          <a:blip r:embed="rId8"/>
          <a:stretch>
            <a:fillRect/>
          </a:stretch>
        </p:blipFill>
        <p:spPr>
          <a:xfrm>
            <a:off x="8001000" y="-457200"/>
            <a:ext cx="4338918" cy="3352800"/>
          </a:xfrm>
          <a:prstGeom prst="rect">
            <a:avLst/>
          </a:prstGeom>
        </p:spPr>
      </p:pic>
    </p:spTree>
    <p:extLst>
      <p:ext uri="{BB962C8B-B14F-4D97-AF65-F5344CB8AC3E}">
        <p14:creationId xmlns:p14="http://schemas.microsoft.com/office/powerpoint/2010/main" val="524125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39BFF-ECC5-3190-7030-055708A1347C}"/>
              </a:ext>
            </a:extLst>
          </p:cNvPr>
          <p:cNvSpPr>
            <a:spLocks noGrp="1"/>
          </p:cNvSpPr>
          <p:nvPr>
            <p:ph type="title"/>
          </p:nvPr>
        </p:nvSpPr>
        <p:spPr>
          <a:xfrm>
            <a:off x="628788" y="2895600"/>
            <a:ext cx="11109960" cy="707886"/>
          </a:xfrm>
        </p:spPr>
        <p:txBody>
          <a:bodyPr/>
          <a:lstStyle/>
          <a:p>
            <a:r>
              <a:rPr lang="en-US" b="1" cap="none" dirty="0">
                <a:solidFill>
                  <a:srgbClr val="9C1C1F"/>
                </a:solidFill>
              </a:rPr>
              <a:t>MUNICIPAL PRACTICE GROUP SERVICES</a:t>
            </a:r>
            <a:endParaRPr lang="en-US" dirty="0"/>
          </a:p>
        </p:txBody>
      </p:sp>
      <p:sp>
        <p:nvSpPr>
          <p:cNvPr id="3" name="Content Placeholder 2">
            <a:extLst>
              <a:ext uri="{FF2B5EF4-FFF2-40B4-BE49-F238E27FC236}">
                <a16:creationId xmlns:a16="http://schemas.microsoft.com/office/drawing/2014/main" id="{AC96348A-9535-B536-835E-8950D1C0BE8C}"/>
              </a:ext>
            </a:extLst>
          </p:cNvPr>
          <p:cNvSpPr>
            <a:spLocks noGrp="1"/>
          </p:cNvSpPr>
          <p:nvPr>
            <p:ph sz="quarter" idx="13"/>
          </p:nvPr>
        </p:nvSpPr>
        <p:spPr>
          <a:xfrm>
            <a:off x="628788" y="3697023"/>
            <a:ext cx="5943600" cy="3048000"/>
          </a:xfrm>
        </p:spPr>
        <p:txBody>
          <a:bodyPr>
            <a:normAutofit/>
          </a:bodyPr>
          <a:lstStyle/>
          <a:p>
            <a:r>
              <a:rPr lang="en-US" sz="2400" dirty="0"/>
              <a:t>ARPA Eligibility/Compliance</a:t>
            </a:r>
          </a:p>
          <a:p>
            <a:r>
              <a:rPr lang="en-US" sz="2400" dirty="0"/>
              <a:t>Land Development and Zoning</a:t>
            </a:r>
          </a:p>
          <a:p>
            <a:r>
              <a:rPr lang="en-US" sz="2400" dirty="0"/>
              <a:t>ROW Acquisition</a:t>
            </a:r>
          </a:p>
          <a:p>
            <a:r>
              <a:rPr lang="en-US" sz="2400" dirty="0"/>
              <a:t>Eminent Domain</a:t>
            </a:r>
          </a:p>
          <a:p>
            <a:r>
              <a:rPr lang="en-US" sz="2400" dirty="0"/>
              <a:t>Environmental Compliance</a:t>
            </a:r>
          </a:p>
          <a:p>
            <a:r>
              <a:rPr lang="en-US" sz="2400" dirty="0"/>
              <a:t>Utility Operations and Improvements</a:t>
            </a:r>
          </a:p>
        </p:txBody>
      </p:sp>
      <p:pic>
        <p:nvPicPr>
          <p:cNvPr id="8" name="Picture Placeholder 7" descr="A collage of different images of people&#10;&#10;Description automatically generated">
            <a:extLst>
              <a:ext uri="{FF2B5EF4-FFF2-40B4-BE49-F238E27FC236}">
                <a16:creationId xmlns:a16="http://schemas.microsoft.com/office/drawing/2014/main" id="{78E8ED47-2EC2-9B95-F5E4-ED506E01A750}"/>
              </a:ext>
            </a:extLst>
          </p:cNvPr>
          <p:cNvPicPr>
            <a:picLocks noGrp="1" noChangeAspect="1"/>
          </p:cNvPicPr>
          <p:nvPr>
            <p:ph type="pic" sz="quarter" idx="17"/>
          </p:nvPr>
        </p:nvPicPr>
        <p:blipFill rotWithShape="1">
          <a:blip r:embed="rId2"/>
          <a:srcRect t="2629" b="34519"/>
          <a:stretch/>
        </p:blipFill>
        <p:spPr>
          <a:xfrm>
            <a:off x="0" y="112713"/>
            <a:ext cx="12192000" cy="2554287"/>
          </a:xfrm>
        </p:spPr>
      </p:pic>
      <p:sp>
        <p:nvSpPr>
          <p:cNvPr id="5" name="Content Placeholder 4">
            <a:extLst>
              <a:ext uri="{FF2B5EF4-FFF2-40B4-BE49-F238E27FC236}">
                <a16:creationId xmlns:a16="http://schemas.microsoft.com/office/drawing/2014/main" id="{A3F97E5F-D927-ECF6-CEEE-2D7391C7C58C}"/>
              </a:ext>
            </a:extLst>
          </p:cNvPr>
          <p:cNvSpPr>
            <a:spLocks noGrp="1"/>
          </p:cNvSpPr>
          <p:nvPr>
            <p:ph sz="quarter" idx="19"/>
          </p:nvPr>
        </p:nvSpPr>
        <p:spPr>
          <a:xfrm>
            <a:off x="6095999" y="3719109"/>
            <a:ext cx="7467600" cy="3657599"/>
          </a:xfrm>
        </p:spPr>
        <p:txBody>
          <a:bodyPr>
            <a:normAutofit/>
          </a:bodyPr>
          <a:lstStyle/>
          <a:p>
            <a:r>
              <a:rPr lang="en-US" sz="2400" dirty="0"/>
              <a:t>Code Enforcement </a:t>
            </a:r>
          </a:p>
          <a:p>
            <a:r>
              <a:rPr lang="en-US" sz="2400" dirty="0"/>
              <a:t>Municipal Collections</a:t>
            </a:r>
          </a:p>
          <a:p>
            <a:r>
              <a:rPr lang="en-US" sz="2400" dirty="0"/>
              <a:t>Collective Bargaining</a:t>
            </a:r>
          </a:p>
          <a:p>
            <a:r>
              <a:rPr lang="en-US" sz="2400" dirty="0"/>
              <a:t>Personnel Procurement Contracting</a:t>
            </a:r>
          </a:p>
          <a:p>
            <a:r>
              <a:rPr lang="en-US" sz="2400" dirty="0"/>
              <a:t>Employment Matters </a:t>
            </a:r>
          </a:p>
          <a:p>
            <a:r>
              <a:rPr lang="en-US" sz="2400" dirty="0"/>
              <a:t>MS4 Implementation  </a:t>
            </a:r>
          </a:p>
          <a:p>
            <a:endParaRPr lang="en-US" dirty="0"/>
          </a:p>
        </p:txBody>
      </p:sp>
      <p:sp>
        <p:nvSpPr>
          <p:cNvPr id="6" name="Slide Number Placeholder 5">
            <a:extLst>
              <a:ext uri="{FF2B5EF4-FFF2-40B4-BE49-F238E27FC236}">
                <a16:creationId xmlns:a16="http://schemas.microsoft.com/office/drawing/2014/main" id="{0873D33D-E947-28CE-1CF1-DFB9FF1C742B}"/>
              </a:ext>
            </a:extLst>
          </p:cNvPr>
          <p:cNvSpPr>
            <a:spLocks noGrp="1"/>
          </p:cNvSpPr>
          <p:nvPr>
            <p:ph type="sldNum" sz="quarter" idx="4"/>
          </p:nvPr>
        </p:nvSpPr>
        <p:spPr>
          <a:xfrm>
            <a:off x="11587607" y="6285726"/>
            <a:ext cx="302281" cy="365760"/>
          </a:xfrm>
        </p:spPr>
        <p:txBody>
          <a:bodyPr/>
          <a:lstStyle/>
          <a:p>
            <a:fld id="{4FAB73BC-B049-4115-A692-8D63A059BFB8}" type="slidenum">
              <a:rPr lang="en-US" noProof="0" smtClean="0"/>
              <a:pPr/>
              <a:t>29</a:t>
            </a:fld>
            <a:endParaRPr lang="en-US" noProof="0" dirty="0"/>
          </a:p>
        </p:txBody>
      </p:sp>
    </p:spTree>
    <p:extLst>
      <p:ext uri="{BB962C8B-B14F-4D97-AF65-F5344CB8AC3E}">
        <p14:creationId xmlns:p14="http://schemas.microsoft.com/office/powerpoint/2010/main" val="1799950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319043" y="557832"/>
            <a:ext cx="5808803" cy="1395208"/>
          </a:xfrm>
        </p:spPr>
        <p:txBody>
          <a:bodyPr anchor="b">
            <a:normAutofit fontScale="90000"/>
          </a:bodyPr>
          <a:lstStyle/>
          <a:p>
            <a:r>
              <a:rPr lang="en-US" dirty="0"/>
              <a:t>Time flies when you are having fun</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328737" y="2042422"/>
            <a:ext cx="5526089" cy="3895798"/>
          </a:xfrm>
        </p:spPr>
        <p:txBody>
          <a:bodyPr>
            <a:noAutofit/>
          </a:bodyPr>
          <a:lstStyle/>
          <a:p>
            <a:pPr marL="0" indent="0">
              <a:lnSpc>
                <a:spcPct val="140000"/>
              </a:lnSpc>
              <a:buNone/>
            </a:pPr>
            <a:r>
              <a:rPr lang="en-US" dirty="0"/>
              <a:t>In 2020, many local governments were thrust into the digital age. While some communities have maintained a form of digital participation or broadcast, some have happily returned to in-person only meetings. </a:t>
            </a:r>
          </a:p>
          <a:p>
            <a:pPr marL="0" indent="0">
              <a:lnSpc>
                <a:spcPct val="140000"/>
              </a:lnSpc>
              <a:buNone/>
            </a:pPr>
            <a:r>
              <a:rPr lang="en-US" dirty="0"/>
              <a:t>January will mark the 15</a:t>
            </a:r>
            <a:r>
              <a:rPr lang="en-US" baseline="30000" dirty="0"/>
              <a:t>th</a:t>
            </a:r>
            <a:r>
              <a:rPr lang="en-US" dirty="0"/>
              <a:t> anniversary of the Right-to-Know Law. Communities continue to struggle with commercial requests and fishing expeditions. Transparency comes at a high cost for taxpayers.</a:t>
            </a:r>
          </a:p>
          <a:p>
            <a:pPr marL="0" indent="0">
              <a:lnSpc>
                <a:spcPct val="140000"/>
              </a:lnSpc>
              <a:buNone/>
            </a:pPr>
            <a:r>
              <a:rPr lang="en-US" dirty="0"/>
              <a:t>It’s been 20 years since DEP began issuing NPDES Permits to “Small MS4” communities. As communities grapple with how to fund stormwater systems, the </a:t>
            </a:r>
            <a:r>
              <a:rPr lang="en-US" i="1" kern="0" dirty="0">
                <a:effectLst/>
                <a:ea typeface="Calibri" panose="020F0502020204030204" pitchFamily="34" charset="0"/>
              </a:rPr>
              <a:t>Borough of West Chester v. Pa. State System of Higher Education</a:t>
            </a:r>
            <a:r>
              <a:rPr lang="en-US" kern="0" dirty="0">
                <a:effectLst/>
                <a:ea typeface="Calibri" panose="020F0502020204030204" pitchFamily="34" charset="0"/>
              </a:rPr>
              <a:t> case could have a significant impact on the funding structure of many communities. </a:t>
            </a:r>
            <a:r>
              <a:rPr lang="en-US" dirty="0"/>
              <a:t> </a:t>
            </a:r>
          </a:p>
          <a:p>
            <a:pPr marL="0" indent="0">
              <a:lnSpc>
                <a:spcPct val="140000"/>
              </a:lnSpc>
              <a:buNone/>
            </a:pPr>
            <a:endParaRPr lang="en-US" sz="1400" dirty="0"/>
          </a:p>
          <a:p>
            <a:pPr marL="0" indent="0">
              <a:lnSpc>
                <a:spcPct val="140000"/>
              </a:lnSpc>
              <a:buNone/>
            </a:pPr>
            <a:endParaRPr lang="en-US" sz="1400" dirty="0"/>
          </a:p>
        </p:txBody>
      </p:sp>
      <p:sp>
        <p:nvSpPr>
          <p:cNvPr id="2" name="Footer Placeholder 1">
            <a:extLst>
              <a:ext uri="{FF2B5EF4-FFF2-40B4-BE49-F238E27FC236}">
                <a16:creationId xmlns:a16="http://schemas.microsoft.com/office/drawing/2014/main" id="{D34DB3E8-CE44-5BFB-0ECE-1C9278954E83}"/>
              </a:ext>
            </a:extLst>
          </p:cNvPr>
          <p:cNvSpPr>
            <a:spLocks noGrp="1"/>
          </p:cNvSpPr>
          <p:nvPr>
            <p:ph type="ftr" sz="quarter" idx="17"/>
          </p:nvPr>
        </p:nvSpPr>
        <p:spPr>
          <a:xfrm rot="16200000">
            <a:off x="-674611" y="4247826"/>
            <a:ext cx="2194560" cy="283464"/>
          </a:xfrm>
        </p:spPr>
        <p:txBody>
          <a:bodyPr anchor="ctr">
            <a:normAutofit/>
          </a:bodyPr>
          <a:lstStyle/>
          <a:p>
            <a:pPr>
              <a:lnSpc>
                <a:spcPct val="90000"/>
              </a:lnSpc>
              <a:spcAft>
                <a:spcPts val="600"/>
              </a:spcAft>
            </a:pPr>
            <a:r>
              <a:rPr lang="en-US" sz="1400" dirty="0"/>
              <a:t>The Past</a:t>
            </a:r>
          </a:p>
        </p:txBody>
      </p:sp>
      <p:sp>
        <p:nvSpPr>
          <p:cNvPr id="4" name="TextBox 3">
            <a:extLst>
              <a:ext uri="{FF2B5EF4-FFF2-40B4-BE49-F238E27FC236}">
                <a16:creationId xmlns:a16="http://schemas.microsoft.com/office/drawing/2014/main" id="{DC7A9DAE-BB20-2C87-773E-57893C97B49E}"/>
              </a:ext>
            </a:extLst>
          </p:cNvPr>
          <p:cNvSpPr txBox="1"/>
          <p:nvPr/>
        </p:nvSpPr>
        <p:spPr>
          <a:xfrm>
            <a:off x="7353278" y="4079345"/>
            <a:ext cx="4641571" cy="2723823"/>
          </a:xfrm>
          <a:prstGeom prst="rect">
            <a:avLst/>
          </a:prstGeom>
          <a:noFill/>
        </p:spPr>
        <p:txBody>
          <a:bodyPr wrap="square" rtlCol="0">
            <a:spAutoFit/>
          </a:bodyPr>
          <a:lstStyle/>
          <a:p>
            <a:r>
              <a:rPr lang="en-US" sz="1700" dirty="0"/>
              <a:t>I’ve learned that, without fail, every few years, the topics of what to do with feral cats and whether chickens should be allowed in residential areas will come up.</a:t>
            </a:r>
          </a:p>
          <a:p>
            <a:endParaRPr lang="en-US" sz="1700" dirty="0"/>
          </a:p>
          <a:p>
            <a:r>
              <a:rPr lang="en-US" sz="1700" dirty="0"/>
              <a:t>I’ve also learned that there are innumerable individuals who volunteer their time for the, often thankless, task of trying to do what is best for their community. </a:t>
            </a:r>
          </a:p>
          <a:p>
            <a:endParaRPr lang="en-US" dirty="0"/>
          </a:p>
        </p:txBody>
      </p:sp>
      <p:pic>
        <p:nvPicPr>
          <p:cNvPr id="9218" name="Picture 2" descr="Insults and expletives turn parish council Zoom meeting into internet  sensation | UK news | The Guardian">
            <a:extLst>
              <a:ext uri="{FF2B5EF4-FFF2-40B4-BE49-F238E27FC236}">
                <a16:creationId xmlns:a16="http://schemas.microsoft.com/office/drawing/2014/main" id="{C8118699-E2EC-C4E6-3995-25482F6B2F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3279" y="761220"/>
            <a:ext cx="4305468" cy="3229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83415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6F62C9-A1BC-DD47-B0A8-8EF9838D62BB}"/>
              </a:ext>
            </a:extLst>
          </p:cNvPr>
          <p:cNvSpPr>
            <a:spLocks noGrp="1"/>
          </p:cNvSpPr>
          <p:nvPr>
            <p:ph type="title"/>
          </p:nvPr>
        </p:nvSpPr>
        <p:spPr/>
        <p:txBody>
          <a:bodyPr/>
          <a:lstStyle/>
          <a:p>
            <a:r>
              <a:rPr lang="en-US" sz="6600" dirty="0">
                <a:solidFill>
                  <a:prstClr val="black"/>
                </a:solidFill>
              </a:rPr>
              <a:t>The Present</a:t>
            </a:r>
            <a:br>
              <a:rPr lang="en-US" sz="8000" spc="-300" dirty="0">
                <a:solidFill>
                  <a:schemeClr val="tx2"/>
                </a:solidFill>
              </a:rPr>
            </a:br>
            <a:endParaRPr lang="en-US" dirty="0"/>
          </a:p>
        </p:txBody>
      </p:sp>
      <p:sp>
        <p:nvSpPr>
          <p:cNvPr id="15" name="Text Placeholder 14">
            <a:extLst>
              <a:ext uri="{FF2B5EF4-FFF2-40B4-BE49-F238E27FC236}">
                <a16:creationId xmlns:a16="http://schemas.microsoft.com/office/drawing/2014/main" id="{BD5253D3-376F-F247-863E-0A946AC774A9}"/>
              </a:ext>
            </a:extLst>
          </p:cNvPr>
          <p:cNvSpPr>
            <a:spLocks noGrp="1"/>
          </p:cNvSpPr>
          <p:nvPr>
            <p:ph type="body" idx="1"/>
          </p:nvPr>
        </p:nvSpPr>
        <p:spPr>
          <a:xfrm>
            <a:off x="1148373" y="5519967"/>
            <a:ext cx="5445858" cy="965020"/>
          </a:xfrm>
        </p:spPr>
        <p:txBody>
          <a:bodyPr>
            <a:normAutofit/>
          </a:bodyPr>
          <a:lstStyle/>
          <a:p>
            <a:r>
              <a:rPr lang="en-US" sz="3600" dirty="0"/>
              <a:t>It’s Electrifying</a:t>
            </a:r>
          </a:p>
        </p:txBody>
      </p:sp>
      <p:pic>
        <p:nvPicPr>
          <p:cNvPr id="6" name="Picture Placeholder 5" descr="A person holding a torch&#10;&#10;Description automatically generated">
            <a:extLst>
              <a:ext uri="{FF2B5EF4-FFF2-40B4-BE49-F238E27FC236}">
                <a16:creationId xmlns:a16="http://schemas.microsoft.com/office/drawing/2014/main" id="{D04AAA5F-8DC7-B2E9-AF5D-543F9A0C0605}"/>
              </a:ext>
            </a:extLst>
          </p:cNvPr>
          <p:cNvPicPr>
            <a:picLocks noGrp="1" noChangeAspect="1"/>
          </p:cNvPicPr>
          <p:nvPr>
            <p:ph type="pic" sz="quarter" idx="10"/>
          </p:nvPr>
        </p:nvPicPr>
        <p:blipFill>
          <a:blip r:embed="rId3"/>
          <a:srcRect t="10331" b="10331"/>
          <a:stretch>
            <a:fillRect/>
          </a:stretch>
        </p:blipFill>
        <p:spPr/>
      </p:pic>
    </p:spTree>
    <p:extLst>
      <p:ext uri="{BB962C8B-B14F-4D97-AF65-F5344CB8AC3E}">
        <p14:creationId xmlns:p14="http://schemas.microsoft.com/office/powerpoint/2010/main" val="3786237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C92D7C-980E-6AD3-5D2E-0B34583A488F}"/>
              </a:ext>
            </a:extLst>
          </p:cNvPr>
          <p:cNvPicPr>
            <a:picLocks noChangeAspect="1"/>
          </p:cNvPicPr>
          <p:nvPr/>
        </p:nvPicPr>
        <p:blipFill>
          <a:blip r:embed="rId3"/>
          <a:stretch>
            <a:fillRect/>
          </a:stretch>
        </p:blipFill>
        <p:spPr>
          <a:xfrm>
            <a:off x="7581148" y="2155612"/>
            <a:ext cx="4461563" cy="2509629"/>
          </a:xfrm>
          <a:prstGeom prst="rect">
            <a:avLst/>
          </a:prstGeom>
          <a:noFill/>
        </p:spPr>
      </p:pic>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067116" y="139662"/>
            <a:ext cx="7087839" cy="1395208"/>
          </a:xfrm>
        </p:spPr>
        <p:txBody>
          <a:bodyPr anchor="b">
            <a:normAutofit/>
          </a:bodyPr>
          <a:lstStyle/>
          <a:p>
            <a:r>
              <a:rPr lang="en-US" dirty="0"/>
              <a:t>Utility scale solar</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076810" y="1986776"/>
            <a:ext cx="6369019" cy="3895798"/>
          </a:xfrm>
        </p:spPr>
        <p:txBody>
          <a:bodyPr>
            <a:noAutofit/>
          </a:bodyPr>
          <a:lstStyle/>
          <a:p>
            <a:pPr marL="0" indent="0">
              <a:lnSpc>
                <a:spcPct val="140000"/>
              </a:lnSpc>
              <a:buNone/>
            </a:pPr>
            <a:r>
              <a:rPr lang="en-US" dirty="0"/>
              <a:t>Utility scale solar energy facilities continue to be developed across Pennsylvania. One of the unique characteristics of this land use is the scale of some facilities. It is not uncommon for facilities to be hundreds of acres in size. Many municipalities find it challenging to balance the protection of prime agricultural soils, historical and cultural landscapes, and community character with the need to accommodate their “fair-share” of utility scale solar use.</a:t>
            </a:r>
          </a:p>
          <a:p>
            <a:pPr marL="0" indent="0">
              <a:lnSpc>
                <a:spcPct val="140000"/>
              </a:lnSpc>
              <a:buNone/>
            </a:pPr>
            <a:r>
              <a:rPr lang="en-US" dirty="0"/>
              <a:t>Residents often express concerns that their communities are burdened with facilities that provide no local benefit. Many of the large projects serve urban populations. In addition, projects often displace productive agricultural uses, removing the properties from agricultural production for a generation or more. </a:t>
            </a:r>
          </a:p>
          <a:p>
            <a:pPr marL="0" indent="0">
              <a:lnSpc>
                <a:spcPct val="140000"/>
              </a:lnSpc>
              <a:buNone/>
            </a:pPr>
            <a:r>
              <a:rPr lang="en-US" sz="1400" dirty="0"/>
              <a:t> </a:t>
            </a:r>
          </a:p>
        </p:txBody>
      </p:sp>
      <p:sp>
        <p:nvSpPr>
          <p:cNvPr id="11" name="Text Placeholder 10">
            <a:extLst>
              <a:ext uri="{FF2B5EF4-FFF2-40B4-BE49-F238E27FC236}">
                <a16:creationId xmlns:a16="http://schemas.microsoft.com/office/drawing/2014/main" id="{9349A659-D3D2-9F43-B94A-438B0C55F672}"/>
              </a:ext>
            </a:extLst>
          </p:cNvPr>
          <p:cNvSpPr>
            <a:spLocks noGrp="1"/>
          </p:cNvSpPr>
          <p:nvPr>
            <p:ph type="body" sz="quarter" idx="12"/>
          </p:nvPr>
        </p:nvSpPr>
        <p:spPr>
          <a:xfrm>
            <a:off x="1067116" y="1552725"/>
            <a:ext cx="4866789" cy="602887"/>
          </a:xfrm>
        </p:spPr>
        <p:txBody>
          <a:bodyPr anchor="t">
            <a:normAutofit/>
          </a:bodyPr>
          <a:lstStyle/>
          <a:p>
            <a:r>
              <a:rPr lang="en-US" sz="2400" dirty="0"/>
              <a:t>Green Energy on Green Fields</a:t>
            </a:r>
          </a:p>
        </p:txBody>
      </p:sp>
      <p:sp>
        <p:nvSpPr>
          <p:cNvPr id="2" name="Footer Placeholder 1">
            <a:extLst>
              <a:ext uri="{FF2B5EF4-FFF2-40B4-BE49-F238E27FC236}">
                <a16:creationId xmlns:a16="http://schemas.microsoft.com/office/drawing/2014/main" id="{D34DB3E8-CE44-5BFB-0ECE-1C9278954E8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sp>
        <p:nvSpPr>
          <p:cNvPr id="4" name="TextBox 3">
            <a:extLst>
              <a:ext uri="{FF2B5EF4-FFF2-40B4-BE49-F238E27FC236}">
                <a16:creationId xmlns:a16="http://schemas.microsoft.com/office/drawing/2014/main" id="{DC7A9DAE-BB20-2C87-773E-57893C97B49E}"/>
              </a:ext>
            </a:extLst>
          </p:cNvPr>
          <p:cNvSpPr txBox="1"/>
          <p:nvPr/>
        </p:nvSpPr>
        <p:spPr>
          <a:xfrm>
            <a:off x="7581148" y="4867943"/>
            <a:ext cx="5966242" cy="1169551"/>
          </a:xfrm>
          <a:prstGeom prst="rect">
            <a:avLst/>
          </a:prstGeom>
          <a:noFill/>
        </p:spPr>
        <p:txBody>
          <a:bodyPr wrap="square" rtlCol="0">
            <a:spAutoFit/>
          </a:bodyPr>
          <a:lstStyle/>
          <a:p>
            <a:r>
              <a:rPr lang="en-US" sz="1400" b="1" dirty="0" err="1"/>
              <a:t>Lightsource</a:t>
            </a:r>
            <a:r>
              <a:rPr lang="en-US" sz="1400" b="1" dirty="0"/>
              <a:t> bp project in Franklin County:</a:t>
            </a:r>
          </a:p>
          <a:p>
            <a:endParaRPr lang="en-US" sz="1400" dirty="0"/>
          </a:p>
          <a:p>
            <a:r>
              <a:rPr lang="en-US" sz="1400" dirty="0"/>
              <a:t>70 MWs</a:t>
            </a:r>
          </a:p>
          <a:p>
            <a:r>
              <a:rPr lang="en-US" sz="1400" dirty="0"/>
              <a:t>500 acres</a:t>
            </a:r>
          </a:p>
          <a:p>
            <a:r>
              <a:rPr lang="en-US" sz="1400" dirty="0"/>
              <a:t>150,000 solar panels</a:t>
            </a:r>
          </a:p>
        </p:txBody>
      </p:sp>
      <p:pic>
        <p:nvPicPr>
          <p:cNvPr id="9" name="Picture 8">
            <a:extLst>
              <a:ext uri="{FF2B5EF4-FFF2-40B4-BE49-F238E27FC236}">
                <a16:creationId xmlns:a16="http://schemas.microsoft.com/office/drawing/2014/main" id="{57BFD7EF-76AA-0CFE-1E09-F0F88DBB6C7B}"/>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3773683070"/>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0069985E-81D4-2A5E-DCA5-A22E242BC389}"/>
              </a:ext>
            </a:extLst>
          </p:cNvPr>
          <p:cNvPicPr>
            <a:picLocks noGrp="1" noChangeAspect="1"/>
          </p:cNvPicPr>
          <p:nvPr>
            <p:ph type="pic" sz="quarter" idx="12"/>
          </p:nvPr>
        </p:nvPicPr>
        <p:blipFill>
          <a:blip r:embed="rId3"/>
          <a:srcRect l="1552" r="1552"/>
          <a:stretch>
            <a:fillRect/>
          </a:stretch>
        </p:blipFill>
        <p:spPr>
          <a:xfrm>
            <a:off x="1735128" y="104263"/>
            <a:ext cx="10180118" cy="6149064"/>
          </a:xfrm>
          <a:prstGeom prst="rect">
            <a:avLst/>
          </a:prstGeom>
        </p:spPr>
      </p:pic>
      <p:sp>
        <p:nvSpPr>
          <p:cNvPr id="16" name="TextBox 15">
            <a:extLst>
              <a:ext uri="{FF2B5EF4-FFF2-40B4-BE49-F238E27FC236}">
                <a16:creationId xmlns:a16="http://schemas.microsoft.com/office/drawing/2014/main" id="{770CB225-9CA0-FF06-B8E5-AC0FADE3A65A}"/>
              </a:ext>
            </a:extLst>
          </p:cNvPr>
          <p:cNvSpPr txBox="1"/>
          <p:nvPr/>
        </p:nvSpPr>
        <p:spPr>
          <a:xfrm>
            <a:off x="733487" y="4116464"/>
            <a:ext cx="4036493" cy="2031325"/>
          </a:xfrm>
          <a:prstGeom prst="rect">
            <a:avLst/>
          </a:prstGeom>
          <a:solidFill>
            <a:schemeClr val="bg1"/>
          </a:solidFill>
        </p:spPr>
        <p:txBody>
          <a:bodyPr wrap="square" rtlCol="0">
            <a:spAutoFit/>
          </a:bodyPr>
          <a:lstStyle/>
          <a:p>
            <a:r>
              <a:rPr lang="en-US" b="1" dirty="0">
                <a:solidFill>
                  <a:schemeClr val="tx2"/>
                </a:solidFill>
              </a:rPr>
              <a:t>Adams Solar Project - Energix</a:t>
            </a:r>
          </a:p>
          <a:p>
            <a:r>
              <a:rPr lang="en-US" b="1" dirty="0"/>
              <a:t>Straban Township, Adams County</a:t>
            </a:r>
          </a:p>
          <a:p>
            <a:r>
              <a:rPr lang="en-US" dirty="0"/>
              <a:t>70 MW</a:t>
            </a:r>
          </a:p>
          <a:p>
            <a:r>
              <a:rPr lang="en-US" dirty="0"/>
              <a:t>16 Farms</a:t>
            </a:r>
          </a:p>
          <a:p>
            <a:r>
              <a:rPr lang="en-US" dirty="0"/>
              <a:t>850 Acres</a:t>
            </a:r>
          </a:p>
          <a:p>
            <a:r>
              <a:rPr lang="en-US" b="1" dirty="0">
                <a:solidFill>
                  <a:srgbClr val="C00000"/>
                </a:solidFill>
              </a:rPr>
              <a:t>Supplies 22% of the City of Philadelphia’s electric needs!</a:t>
            </a:r>
          </a:p>
        </p:txBody>
      </p:sp>
      <p:sp>
        <p:nvSpPr>
          <p:cNvPr id="20" name="Footer Placeholder 1">
            <a:extLst>
              <a:ext uri="{FF2B5EF4-FFF2-40B4-BE49-F238E27FC236}">
                <a16:creationId xmlns:a16="http://schemas.microsoft.com/office/drawing/2014/main" id="{BCFF1A98-E7DF-1688-9CAC-F0A879FF52A5}"/>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pic>
        <p:nvPicPr>
          <p:cNvPr id="21" name="Picture 20">
            <a:extLst>
              <a:ext uri="{FF2B5EF4-FFF2-40B4-BE49-F238E27FC236}">
                <a16:creationId xmlns:a16="http://schemas.microsoft.com/office/drawing/2014/main" id="{537D305D-CF98-B255-2237-27C9921A4C31}"/>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2794892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DA14667D-2D53-7512-B918-7117D385E415}"/>
              </a:ext>
            </a:extLst>
          </p:cNvPr>
          <p:cNvPicPr>
            <a:picLocks noGrp="1" noChangeAspect="1"/>
          </p:cNvPicPr>
          <p:nvPr>
            <p:ph type="pic" sz="quarter" idx="12"/>
          </p:nvPr>
        </p:nvPicPr>
        <p:blipFill>
          <a:blip r:embed="rId3"/>
          <a:srcRect t="17903" b="17903"/>
          <a:stretch>
            <a:fillRect/>
          </a:stretch>
        </p:blipFill>
        <p:spPr>
          <a:xfrm>
            <a:off x="1104900" y="466022"/>
            <a:ext cx="9810750" cy="5925956"/>
          </a:xfrm>
          <a:prstGeom prst="rect">
            <a:avLst/>
          </a:prstGeom>
        </p:spPr>
      </p:pic>
      <p:sp>
        <p:nvSpPr>
          <p:cNvPr id="16" name="TextBox 15">
            <a:extLst>
              <a:ext uri="{FF2B5EF4-FFF2-40B4-BE49-F238E27FC236}">
                <a16:creationId xmlns:a16="http://schemas.microsoft.com/office/drawing/2014/main" id="{770CB225-9CA0-FF06-B8E5-AC0FADE3A65A}"/>
              </a:ext>
            </a:extLst>
          </p:cNvPr>
          <p:cNvSpPr txBox="1"/>
          <p:nvPr/>
        </p:nvSpPr>
        <p:spPr>
          <a:xfrm>
            <a:off x="7936432" y="521497"/>
            <a:ext cx="4036493" cy="1477328"/>
          </a:xfrm>
          <a:prstGeom prst="rect">
            <a:avLst/>
          </a:prstGeom>
          <a:solidFill>
            <a:schemeClr val="bg1"/>
          </a:solidFill>
        </p:spPr>
        <p:txBody>
          <a:bodyPr wrap="square" rtlCol="0">
            <a:spAutoFit/>
          </a:bodyPr>
          <a:lstStyle/>
          <a:p>
            <a:r>
              <a:rPr lang="en-US" b="1" dirty="0">
                <a:solidFill>
                  <a:schemeClr val="tx2"/>
                </a:solidFill>
              </a:rPr>
              <a:t>Granite Hill Solar Project – Lightsource bp</a:t>
            </a:r>
          </a:p>
          <a:p>
            <a:r>
              <a:rPr lang="en-US" b="1" dirty="0"/>
              <a:t>Straban Township, Adams County</a:t>
            </a:r>
          </a:p>
          <a:p>
            <a:r>
              <a:rPr lang="en-US" dirty="0"/>
              <a:t>4 Farms</a:t>
            </a:r>
          </a:p>
          <a:p>
            <a:r>
              <a:rPr lang="en-US" dirty="0"/>
              <a:t>1,046 Acres</a:t>
            </a:r>
          </a:p>
          <a:p>
            <a:r>
              <a:rPr lang="en-US" dirty="0"/>
              <a:t>70 MW</a:t>
            </a:r>
          </a:p>
        </p:txBody>
      </p:sp>
      <p:sp>
        <p:nvSpPr>
          <p:cNvPr id="7" name="Footer Placeholder 1">
            <a:extLst>
              <a:ext uri="{FF2B5EF4-FFF2-40B4-BE49-F238E27FC236}">
                <a16:creationId xmlns:a16="http://schemas.microsoft.com/office/drawing/2014/main" id="{FFB1C1A7-4338-D1BB-2E04-9D986055F6D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pic>
        <p:nvPicPr>
          <p:cNvPr id="8" name="Picture 7">
            <a:extLst>
              <a:ext uri="{FF2B5EF4-FFF2-40B4-BE49-F238E27FC236}">
                <a16:creationId xmlns:a16="http://schemas.microsoft.com/office/drawing/2014/main" id="{B50E55F6-F1B3-8A11-27EB-1D585C7CE335}"/>
              </a:ext>
            </a:extLst>
          </p:cNvPr>
          <p:cNvPicPr>
            <a:picLocks noChangeAspect="1"/>
          </p:cNvPicPr>
          <p:nvPr/>
        </p:nvPicPr>
        <p:blipFill rotWithShape="1">
          <a:blip r:embed="rId4"/>
          <a:srcRect b="13743"/>
          <a:stretch/>
        </p:blipFill>
        <p:spPr>
          <a:xfrm>
            <a:off x="108537" y="6147789"/>
            <a:ext cx="1491663" cy="597559"/>
          </a:xfrm>
          <a:prstGeom prst="rect">
            <a:avLst/>
          </a:prstGeom>
        </p:spPr>
      </p:pic>
    </p:spTree>
    <p:extLst>
      <p:ext uri="{BB962C8B-B14F-4D97-AF65-F5344CB8AC3E}">
        <p14:creationId xmlns:p14="http://schemas.microsoft.com/office/powerpoint/2010/main" val="3884449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7182A4-D17D-4F6A-B389-045E096E89AD}"/>
              </a:ext>
            </a:extLst>
          </p:cNvPr>
          <p:cNvSpPr>
            <a:spLocks noGrp="1"/>
          </p:cNvSpPr>
          <p:nvPr>
            <p:ph type="title"/>
          </p:nvPr>
        </p:nvSpPr>
        <p:spPr>
          <a:xfrm>
            <a:off x="838200" y="365125"/>
            <a:ext cx="10515600" cy="1325563"/>
          </a:xfrm>
        </p:spPr>
        <p:txBody>
          <a:bodyPr/>
          <a:lstStyle/>
          <a:p>
            <a:r>
              <a:rPr lang="en-US" dirty="0"/>
              <a:t>Comparison slide</a:t>
            </a:r>
          </a:p>
        </p:txBody>
      </p:sp>
      <p:pic>
        <p:nvPicPr>
          <p:cNvPr id="35" name="Graphic 34" descr="Add">
            <a:extLst>
              <a:ext uri="{FF2B5EF4-FFF2-40B4-BE49-F238E27FC236}">
                <a16:creationId xmlns:a16="http://schemas.microsoft.com/office/drawing/2014/main" id="{1BDEABA6-954B-B04B-AD3C-9791CCD27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2973" y="2791500"/>
            <a:ext cx="322500" cy="322500"/>
          </a:xfrm>
          <a:prstGeom prst="rect">
            <a:avLst/>
          </a:prstGeom>
        </p:spPr>
      </p:pic>
      <p:sp>
        <p:nvSpPr>
          <p:cNvPr id="15" name="Text Placeholder 14">
            <a:extLst>
              <a:ext uri="{FF2B5EF4-FFF2-40B4-BE49-F238E27FC236}">
                <a16:creationId xmlns:a16="http://schemas.microsoft.com/office/drawing/2014/main" id="{FF676A8E-576B-6D42-BD7D-6EE95E3DE890}"/>
              </a:ext>
            </a:extLst>
          </p:cNvPr>
          <p:cNvSpPr>
            <a:spLocks noGrp="1"/>
          </p:cNvSpPr>
          <p:nvPr>
            <p:ph type="body" idx="1"/>
          </p:nvPr>
        </p:nvSpPr>
        <p:spPr>
          <a:xfrm>
            <a:off x="1562100" y="2679700"/>
            <a:ext cx="4242611" cy="645001"/>
          </a:xfrm>
        </p:spPr>
        <p:txBody>
          <a:bodyPr/>
          <a:lstStyle/>
          <a:p>
            <a:r>
              <a:rPr lang="en-US" dirty="0"/>
              <a:t>THE CHALLENGE</a:t>
            </a:r>
          </a:p>
        </p:txBody>
      </p:sp>
      <p:sp>
        <p:nvSpPr>
          <p:cNvPr id="17" name="Content Placeholder 16">
            <a:extLst>
              <a:ext uri="{FF2B5EF4-FFF2-40B4-BE49-F238E27FC236}">
                <a16:creationId xmlns:a16="http://schemas.microsoft.com/office/drawing/2014/main" id="{ECAD5706-E9F8-6746-8560-1CC21AA84A8A}"/>
              </a:ext>
            </a:extLst>
          </p:cNvPr>
          <p:cNvSpPr>
            <a:spLocks noGrp="1"/>
          </p:cNvSpPr>
          <p:nvPr>
            <p:ph sz="half" idx="2"/>
          </p:nvPr>
        </p:nvSpPr>
        <p:spPr>
          <a:xfrm>
            <a:off x="1562100" y="3324700"/>
            <a:ext cx="4242611" cy="3304699"/>
          </a:xfrm>
        </p:spPr>
        <p:txBody>
          <a:bodyPr>
            <a:normAutofit/>
          </a:bodyPr>
          <a:lstStyle/>
          <a:p>
            <a:pPr lvl="0"/>
            <a:r>
              <a:rPr lang="en-US" dirty="0"/>
              <a:t>Many sparsely populated municipalities do not have the resources to proactively develop solar regulatory tools (zoning, SALDO, SWM). </a:t>
            </a:r>
          </a:p>
          <a:p>
            <a:pPr lvl="0"/>
            <a:r>
              <a:rPr lang="en-US" dirty="0"/>
              <a:t>Because utility scale solar is an emerging use, there is little caselaw to guide setbacks, buffering, coverage requirements, etc. </a:t>
            </a:r>
          </a:p>
          <a:p>
            <a:pPr lvl="0"/>
            <a:r>
              <a:rPr lang="en-US" dirty="0"/>
              <a:t>There are no incentives for rooftop applications or brownfield use. </a:t>
            </a:r>
          </a:p>
        </p:txBody>
      </p:sp>
      <p:pic>
        <p:nvPicPr>
          <p:cNvPr id="49" name="Graphic 48" descr="Add">
            <a:extLst>
              <a:ext uri="{FF2B5EF4-FFF2-40B4-BE49-F238E27FC236}">
                <a16:creationId xmlns:a16="http://schemas.microsoft.com/office/drawing/2014/main" id="{3F34C7F2-79E3-9A4F-8CF6-041586EECA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54689" y="2791500"/>
            <a:ext cx="322500" cy="322500"/>
          </a:xfrm>
          <a:prstGeom prst="rect">
            <a:avLst/>
          </a:prstGeom>
        </p:spPr>
      </p:pic>
      <p:sp>
        <p:nvSpPr>
          <p:cNvPr id="10" name="Text Placeholder 9">
            <a:extLst>
              <a:ext uri="{FF2B5EF4-FFF2-40B4-BE49-F238E27FC236}">
                <a16:creationId xmlns:a16="http://schemas.microsoft.com/office/drawing/2014/main" id="{31D4FCDA-D49E-6548-BE42-519A15A8AFF9}"/>
              </a:ext>
            </a:extLst>
          </p:cNvPr>
          <p:cNvSpPr>
            <a:spLocks noGrp="1"/>
          </p:cNvSpPr>
          <p:nvPr>
            <p:ph type="body" sz="quarter" idx="3"/>
          </p:nvPr>
        </p:nvSpPr>
        <p:spPr>
          <a:xfrm>
            <a:off x="7467601" y="2679700"/>
            <a:ext cx="4072192" cy="645001"/>
          </a:xfrm>
        </p:spPr>
        <p:txBody>
          <a:bodyPr/>
          <a:lstStyle/>
          <a:p>
            <a:r>
              <a:rPr lang="en-US" dirty="0"/>
              <a:t>Legislative Action</a:t>
            </a:r>
          </a:p>
        </p:txBody>
      </p:sp>
      <p:sp>
        <p:nvSpPr>
          <p:cNvPr id="13" name="Content Placeholder 12">
            <a:extLst>
              <a:ext uri="{FF2B5EF4-FFF2-40B4-BE49-F238E27FC236}">
                <a16:creationId xmlns:a16="http://schemas.microsoft.com/office/drawing/2014/main" id="{B8E676E3-FB1C-634E-A9D8-18085C984F54}"/>
              </a:ext>
            </a:extLst>
          </p:cNvPr>
          <p:cNvSpPr>
            <a:spLocks noGrp="1"/>
          </p:cNvSpPr>
          <p:nvPr>
            <p:ph sz="quarter" idx="4"/>
          </p:nvPr>
        </p:nvSpPr>
        <p:spPr>
          <a:xfrm>
            <a:off x="7467601" y="3324700"/>
            <a:ext cx="4072192" cy="3304699"/>
          </a:xfrm>
        </p:spPr>
        <p:txBody>
          <a:bodyPr>
            <a:normAutofit/>
          </a:bodyPr>
          <a:lstStyle/>
          <a:p>
            <a:pPr lvl="0"/>
            <a:r>
              <a:rPr lang="en-US" b="1" dirty="0"/>
              <a:t>HB 925</a:t>
            </a:r>
            <a:r>
              <a:rPr lang="en-US" dirty="0"/>
              <a:t>: </a:t>
            </a:r>
            <a:r>
              <a:rPr lang="en-US" dirty="0">
                <a:effectLst/>
                <a:ea typeface="Calibri" panose="020F0502020204030204" pitchFamily="34" charset="0"/>
              </a:rPr>
              <a:t>establishes decommissioning requirements for solar energy facilities and preempts local decommissioning requirements.</a:t>
            </a:r>
          </a:p>
          <a:p>
            <a:pPr lvl="0"/>
            <a:r>
              <a:rPr lang="en-US" b="1" dirty="0">
                <a:ea typeface="Calibri" panose="020F0502020204030204" pitchFamily="34" charset="0"/>
              </a:rPr>
              <a:t>SB 798</a:t>
            </a:r>
            <a:r>
              <a:rPr lang="en-US" dirty="0">
                <a:ea typeface="Calibri" panose="020F0502020204030204" pitchFamily="34" charset="0"/>
              </a:rPr>
              <a:t>: prohibits solar energy facilities on Class 1 or 2 agricultural soils. Provides incentives for facilities located on brownfields and rooftops. </a:t>
            </a:r>
            <a:endParaRPr lang="en-US" dirty="0">
              <a:effectLst/>
              <a:ea typeface="Calibri" panose="020F0502020204030204" pitchFamily="34" charset="0"/>
            </a:endParaRPr>
          </a:p>
          <a:p>
            <a:pPr lvl="0"/>
            <a:endParaRPr lang="en-US" sz="1800" dirty="0"/>
          </a:p>
        </p:txBody>
      </p:sp>
      <p:pic>
        <p:nvPicPr>
          <p:cNvPr id="6" name="Picture Placeholder 5" descr="A solar panels in a field&#10;&#10;Description automatically generated">
            <a:extLst>
              <a:ext uri="{FF2B5EF4-FFF2-40B4-BE49-F238E27FC236}">
                <a16:creationId xmlns:a16="http://schemas.microsoft.com/office/drawing/2014/main" id="{35E194A0-BDD0-7649-85B7-D1065FA31D29}"/>
              </a:ext>
            </a:extLst>
          </p:cNvPr>
          <p:cNvPicPr>
            <a:picLocks noGrp="1" noChangeAspect="1"/>
          </p:cNvPicPr>
          <p:nvPr>
            <p:ph type="pic" sz="quarter" idx="14"/>
          </p:nvPr>
        </p:nvPicPr>
        <p:blipFill>
          <a:blip r:embed="rId5"/>
          <a:srcRect t="22969" b="22969"/>
          <a:stretch>
            <a:fillRect/>
          </a:stretch>
        </p:blipFill>
        <p:spPr/>
      </p:pic>
      <p:sp>
        <p:nvSpPr>
          <p:cNvPr id="11" name="Footer Placeholder 1">
            <a:extLst>
              <a:ext uri="{FF2B5EF4-FFF2-40B4-BE49-F238E27FC236}">
                <a16:creationId xmlns:a16="http://schemas.microsoft.com/office/drawing/2014/main" id="{277F2DEB-B0CA-7099-EA17-D71C9E22716F}"/>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pic>
        <p:nvPicPr>
          <p:cNvPr id="12" name="Picture 11">
            <a:extLst>
              <a:ext uri="{FF2B5EF4-FFF2-40B4-BE49-F238E27FC236}">
                <a16:creationId xmlns:a16="http://schemas.microsoft.com/office/drawing/2014/main" id="{CF23367B-64C8-1F33-369E-EA82C09E1A19}"/>
              </a:ext>
            </a:extLst>
          </p:cNvPr>
          <p:cNvPicPr>
            <a:picLocks noChangeAspect="1"/>
          </p:cNvPicPr>
          <p:nvPr/>
        </p:nvPicPr>
        <p:blipFill rotWithShape="1">
          <a:blip r:embed="rId6"/>
          <a:srcRect b="13743"/>
          <a:stretch/>
        </p:blipFill>
        <p:spPr>
          <a:xfrm>
            <a:off x="108537" y="6147789"/>
            <a:ext cx="1491663" cy="597559"/>
          </a:xfrm>
          <a:prstGeom prst="rect">
            <a:avLst/>
          </a:prstGeom>
        </p:spPr>
      </p:pic>
    </p:spTree>
    <p:extLst>
      <p:ext uri="{BB962C8B-B14F-4D97-AF65-F5344CB8AC3E}">
        <p14:creationId xmlns:p14="http://schemas.microsoft.com/office/powerpoint/2010/main" val="2005310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7A04E8-D33E-244D-AFB2-10B9CDB5C584}"/>
              </a:ext>
            </a:extLst>
          </p:cNvPr>
          <p:cNvSpPr>
            <a:spLocks noGrp="1"/>
          </p:cNvSpPr>
          <p:nvPr>
            <p:ph type="title"/>
          </p:nvPr>
        </p:nvSpPr>
        <p:spPr>
          <a:xfrm>
            <a:off x="1328738" y="112652"/>
            <a:ext cx="4362179" cy="1395208"/>
          </a:xfrm>
        </p:spPr>
        <p:txBody>
          <a:bodyPr anchor="b">
            <a:normAutofit/>
          </a:bodyPr>
          <a:lstStyle/>
          <a:p>
            <a:r>
              <a:rPr lang="en-US" dirty="0"/>
              <a:t>EV CHARGING</a:t>
            </a:r>
          </a:p>
        </p:txBody>
      </p:sp>
      <p:sp>
        <p:nvSpPr>
          <p:cNvPr id="16" name="Text Placeholder 10">
            <a:extLst>
              <a:ext uri="{FF2B5EF4-FFF2-40B4-BE49-F238E27FC236}">
                <a16:creationId xmlns:a16="http://schemas.microsoft.com/office/drawing/2014/main" id="{C11BD6B0-E24A-7F4B-8641-F7B254D58E89}"/>
              </a:ext>
            </a:extLst>
          </p:cNvPr>
          <p:cNvSpPr>
            <a:spLocks noGrp="1"/>
          </p:cNvSpPr>
          <p:nvPr>
            <p:ph type="body" sz="quarter" idx="11"/>
          </p:nvPr>
        </p:nvSpPr>
        <p:spPr>
          <a:xfrm>
            <a:off x="1328738" y="1904456"/>
            <a:ext cx="4913036" cy="3895798"/>
          </a:xfrm>
        </p:spPr>
        <p:txBody>
          <a:bodyPr>
            <a:noAutofit/>
          </a:bodyPr>
          <a:lstStyle/>
          <a:p>
            <a:pPr marL="0" indent="0">
              <a:lnSpc>
                <a:spcPct val="140000"/>
              </a:lnSpc>
              <a:buNone/>
            </a:pPr>
            <a:r>
              <a:rPr lang="en-US" dirty="0"/>
              <a:t>Many zoning ordinances are silent regarding EV charging facilities as a permitted or accessory use. Few incorporate requirements for new construction to include EV charging. </a:t>
            </a:r>
          </a:p>
          <a:p>
            <a:pPr marL="0" indent="0">
              <a:lnSpc>
                <a:spcPct val="140000"/>
              </a:lnSpc>
              <a:buNone/>
            </a:pPr>
            <a:r>
              <a:rPr lang="en-US" dirty="0"/>
              <a:t>Some modern zoning ordinances specify the level of EV charging facilities that are required with different land uses (specifying percent of parking to be dedicated to EV or made ready for future EV use). </a:t>
            </a:r>
          </a:p>
          <a:p>
            <a:pPr marL="0" indent="0">
              <a:lnSpc>
                <a:spcPct val="140000"/>
              </a:lnSpc>
              <a:buNone/>
            </a:pPr>
            <a:r>
              <a:rPr lang="en-US" dirty="0"/>
              <a:t>Given that most EV users prefer at home charging, EV infrastructure is particularly difficult to address where only on-street parking is available. Addressing charging facilities within the public right of way is a hurdle to universal EV use. </a:t>
            </a:r>
          </a:p>
          <a:p>
            <a:pPr marL="0" indent="0">
              <a:lnSpc>
                <a:spcPct val="140000"/>
              </a:lnSpc>
              <a:buNone/>
            </a:pPr>
            <a:endParaRPr lang="en-US" dirty="0"/>
          </a:p>
          <a:p>
            <a:pPr marL="0" indent="0">
              <a:lnSpc>
                <a:spcPct val="140000"/>
              </a:lnSpc>
              <a:buNone/>
            </a:pPr>
            <a:endParaRPr lang="en-US" sz="1400" dirty="0"/>
          </a:p>
        </p:txBody>
      </p:sp>
      <p:sp>
        <p:nvSpPr>
          <p:cNvPr id="11" name="Text Placeholder 10">
            <a:extLst>
              <a:ext uri="{FF2B5EF4-FFF2-40B4-BE49-F238E27FC236}">
                <a16:creationId xmlns:a16="http://schemas.microsoft.com/office/drawing/2014/main" id="{9349A659-D3D2-9F43-B94A-438B0C55F672}"/>
              </a:ext>
            </a:extLst>
          </p:cNvPr>
          <p:cNvSpPr>
            <a:spLocks noGrp="1"/>
          </p:cNvSpPr>
          <p:nvPr>
            <p:ph type="body" sz="quarter" idx="12"/>
          </p:nvPr>
        </p:nvSpPr>
        <p:spPr>
          <a:xfrm>
            <a:off x="1328738" y="1519500"/>
            <a:ext cx="4698838" cy="602887"/>
          </a:xfrm>
        </p:spPr>
        <p:txBody>
          <a:bodyPr anchor="t">
            <a:normAutofit/>
          </a:bodyPr>
          <a:lstStyle/>
          <a:p>
            <a:r>
              <a:rPr lang="en-US" sz="2000" dirty="0"/>
              <a:t>Plugging into the EV Transition</a:t>
            </a:r>
          </a:p>
        </p:txBody>
      </p:sp>
      <p:sp>
        <p:nvSpPr>
          <p:cNvPr id="2" name="Footer Placeholder 1">
            <a:extLst>
              <a:ext uri="{FF2B5EF4-FFF2-40B4-BE49-F238E27FC236}">
                <a16:creationId xmlns:a16="http://schemas.microsoft.com/office/drawing/2014/main" id="{D34DB3E8-CE44-5BFB-0ECE-1C9278954E83}"/>
              </a:ext>
            </a:extLst>
          </p:cNvPr>
          <p:cNvSpPr>
            <a:spLocks noGrp="1"/>
          </p:cNvSpPr>
          <p:nvPr>
            <p:ph type="ftr" sz="quarter" idx="17"/>
          </p:nvPr>
        </p:nvSpPr>
        <p:spPr>
          <a:xfrm rot="16200000">
            <a:off x="-678794" y="4213707"/>
            <a:ext cx="2194560" cy="283464"/>
          </a:xfrm>
        </p:spPr>
        <p:txBody>
          <a:bodyPr anchor="ctr">
            <a:normAutofit/>
          </a:bodyPr>
          <a:lstStyle/>
          <a:p>
            <a:pPr>
              <a:lnSpc>
                <a:spcPct val="90000"/>
              </a:lnSpc>
              <a:spcAft>
                <a:spcPts val="600"/>
              </a:spcAft>
            </a:pPr>
            <a:r>
              <a:rPr lang="en-US" sz="1400" dirty="0"/>
              <a:t>The Present</a:t>
            </a:r>
          </a:p>
        </p:txBody>
      </p:sp>
      <p:pic>
        <p:nvPicPr>
          <p:cNvPr id="13314" name="Picture 2" descr="A Developer's Guide to Electric Vehicle (EV) Charging | Kimley-Horn">
            <a:extLst>
              <a:ext uri="{FF2B5EF4-FFF2-40B4-BE49-F238E27FC236}">
                <a16:creationId xmlns:a16="http://schemas.microsoft.com/office/drawing/2014/main" id="{48CDB3EA-38C9-115A-6195-DA31C37497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0779" y="327922"/>
            <a:ext cx="51435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9DF12DF-CC46-EA06-F8BF-A253F4FB9DA4}"/>
              </a:ext>
            </a:extLst>
          </p:cNvPr>
          <p:cNvPicPr>
            <a:picLocks noChangeAspect="1"/>
          </p:cNvPicPr>
          <p:nvPr/>
        </p:nvPicPr>
        <p:blipFill rotWithShape="1">
          <a:blip r:embed="rId4"/>
          <a:srcRect b="13743"/>
          <a:stretch/>
        </p:blipFill>
        <p:spPr>
          <a:xfrm>
            <a:off x="108537" y="6147789"/>
            <a:ext cx="1491663" cy="597559"/>
          </a:xfrm>
          <a:prstGeom prst="rect">
            <a:avLst/>
          </a:prstGeom>
        </p:spPr>
      </p:pic>
      <p:sp>
        <p:nvSpPr>
          <p:cNvPr id="6" name="Text Placeholder 10">
            <a:extLst>
              <a:ext uri="{FF2B5EF4-FFF2-40B4-BE49-F238E27FC236}">
                <a16:creationId xmlns:a16="http://schemas.microsoft.com/office/drawing/2014/main" id="{40B0D5A3-0D40-2274-2E9A-7AB78E2E30F7}"/>
              </a:ext>
            </a:extLst>
          </p:cNvPr>
          <p:cNvSpPr txBox="1">
            <a:spLocks/>
          </p:cNvSpPr>
          <p:nvPr/>
        </p:nvSpPr>
        <p:spPr>
          <a:xfrm>
            <a:off x="6510779" y="3449699"/>
            <a:ext cx="4913036" cy="2881527"/>
          </a:xfrm>
          <a:prstGeom prst="rect">
            <a:avLst/>
          </a:prstGeom>
        </p:spPr>
        <p:txBody>
          <a:bodyPr vert="horz" lIns="0" tIns="45720" rIns="91440" bIns="45720" rtlCol="0">
            <a:noAutofit/>
          </a:bodyPr>
          <a:lstStyle>
            <a:lvl1pPr marL="228600" indent="-228600" algn="l" defTabSz="914400" rtl="0" eaLnBrk="1" latinLnBrk="0" hangingPunct="1">
              <a:lnSpc>
                <a:spcPct val="150000"/>
              </a:lnSpc>
              <a:spcBef>
                <a:spcPts val="1000"/>
              </a:spcBef>
              <a:buFont typeface="Arial" panose="020B0604020202020204" pitchFamily="34" charset="0"/>
              <a:buChar char="•"/>
              <a:defRPr sz="1600" b="0" i="0" kern="1200" spc="0">
                <a:solidFill>
                  <a:schemeClr val="tx2"/>
                </a:solidFill>
                <a:latin typeface="+mn-lt"/>
                <a:ea typeface="+mn-ea"/>
                <a:cs typeface="Gill Sans Light" panose="020B0302020104020203"/>
              </a:defRPr>
            </a:lvl1pPr>
            <a:lvl2pPr marL="685800" indent="-228600" algn="l" defTabSz="914400" rtl="0" eaLnBrk="1" latinLnBrk="0" hangingPunct="1">
              <a:lnSpc>
                <a:spcPct val="150000"/>
              </a:lnSpc>
              <a:spcBef>
                <a:spcPts val="500"/>
              </a:spcBef>
              <a:buFont typeface="Arial" panose="020B0604020202020204" pitchFamily="34" charset="0"/>
              <a:buChar char="•"/>
              <a:defRPr sz="1400" b="0" i="0" kern="1200" spc="0">
                <a:solidFill>
                  <a:schemeClr val="tx2"/>
                </a:solidFill>
                <a:latin typeface="+mn-lt"/>
                <a:ea typeface="+mn-ea"/>
                <a:cs typeface="Gill Sans Light" panose="020B0302020104020203"/>
              </a:defRPr>
            </a:lvl2pPr>
            <a:lvl3pPr marL="1143000" indent="-228600" algn="l" defTabSz="914400" rtl="0" eaLnBrk="1" latinLnBrk="0" hangingPunct="1">
              <a:lnSpc>
                <a:spcPct val="150000"/>
              </a:lnSpc>
              <a:spcBef>
                <a:spcPts val="500"/>
              </a:spcBef>
              <a:buFont typeface="Arial" panose="020B0604020202020204" pitchFamily="34" charset="0"/>
              <a:buChar char="•"/>
              <a:defRPr sz="1200" b="0" i="0" kern="1200" spc="0">
                <a:solidFill>
                  <a:schemeClr val="tx2"/>
                </a:solidFill>
                <a:latin typeface="+mn-lt"/>
                <a:ea typeface="+mn-ea"/>
                <a:cs typeface="Gill Sans Light" panose="020B0302020104020203"/>
              </a:defRPr>
            </a:lvl3pPr>
            <a:lvl4pPr marL="16002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4pPr>
            <a:lvl5pPr marL="2057400" indent="-228600" algn="l" defTabSz="914400" rtl="0" eaLnBrk="1" latinLnBrk="0" hangingPunct="1">
              <a:lnSpc>
                <a:spcPct val="150000"/>
              </a:lnSpc>
              <a:spcBef>
                <a:spcPts val="500"/>
              </a:spcBef>
              <a:buFont typeface="Arial" panose="020B0604020202020204" pitchFamily="34" charset="0"/>
              <a:buChar char="•"/>
              <a:defRPr sz="1100" b="0" i="0" kern="1200" spc="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buFont typeface="Arial" panose="020B0604020202020204" pitchFamily="34" charset="0"/>
              <a:buNone/>
            </a:pPr>
            <a:endParaRPr lang="en-US" sz="1400" dirty="0"/>
          </a:p>
          <a:p>
            <a:pPr marL="0" indent="0">
              <a:lnSpc>
                <a:spcPct val="140000"/>
              </a:lnSpc>
              <a:buFont typeface="Arial" panose="020B0604020202020204" pitchFamily="34" charset="0"/>
              <a:buNone/>
            </a:pPr>
            <a:r>
              <a:rPr lang="en-US" dirty="0"/>
              <a:t>The Pennsylvania UCC does not require EV charging installation or make-ready. HB 833 seeks to incorporate EV charging requirements into the UCC for new non-residential buildings. </a:t>
            </a:r>
          </a:p>
          <a:p>
            <a:pPr marL="0" indent="0">
              <a:lnSpc>
                <a:spcPct val="140000"/>
              </a:lnSpc>
              <a:buFont typeface="Arial" panose="020B0604020202020204" pitchFamily="34" charset="0"/>
              <a:buNone/>
            </a:pPr>
            <a:endParaRPr lang="en-US" sz="1400" dirty="0"/>
          </a:p>
        </p:txBody>
      </p:sp>
    </p:spTree>
    <p:extLst>
      <p:ext uri="{BB962C8B-B14F-4D97-AF65-F5344CB8AC3E}">
        <p14:creationId xmlns:p14="http://schemas.microsoft.com/office/powerpoint/2010/main" val="725181039"/>
      </p:ext>
    </p:extLst>
  </p:cSld>
  <p:clrMapOvr>
    <a:masterClrMapping/>
  </p:clrMapOvr>
  <p:transition spd="slow"/>
</p:sld>
</file>

<file path=ppt/theme/theme1.xml><?xml version="1.0" encoding="utf-8"?>
<a:theme xmlns:a="http://schemas.openxmlformats.org/drawingml/2006/main" name="Office Theme">
  <a:themeElements>
    <a:clrScheme name="Custom 25">
      <a:dk1>
        <a:srgbClr val="3F3F3F"/>
      </a:dk1>
      <a:lt1>
        <a:srgbClr val="FFFFFF"/>
      </a:lt1>
      <a:dk2>
        <a:srgbClr val="000000"/>
      </a:dk2>
      <a:lt2>
        <a:srgbClr val="A5A5A5"/>
      </a:lt2>
      <a:accent1>
        <a:srgbClr val="00194C"/>
      </a:accent1>
      <a:accent2>
        <a:srgbClr val="EAB200"/>
      </a:accent2>
      <a:accent3>
        <a:srgbClr val="DDDDDD"/>
      </a:accent3>
      <a:accent4>
        <a:srgbClr val="954F72"/>
      </a:accent4>
      <a:accent5>
        <a:srgbClr val="00843B"/>
      </a:accent5>
      <a:accent6>
        <a:srgbClr val="014067"/>
      </a:accent6>
      <a:hlink>
        <a:srgbClr val="00194C"/>
      </a:hlink>
      <a:folHlink>
        <a:srgbClr val="954F72"/>
      </a:folHlink>
    </a:clrScheme>
    <a:fontScheme name="Custom 28">
      <a:majorFont>
        <a:latin typeface="Gill Sans MT"/>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avel Presentation_win32_v2" id="{1F3BE848-A059-4AF4-89B2-3C575AFD7A20}" vid="{A68E0537-505F-4C11-B0E8-DA8640CB4D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C5179A-B9B5-4229-BCDD-2E1CD5D344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88F49E-C42F-4822-8376-318FB5D7679E}">
  <ds:schemaRefs>
    <ds:schemaRef ds:uri="http://schemas.microsoft.com/office/2006/metadata/properties"/>
    <ds:schemaRef ds:uri="http://schemas.microsoft.com/office/infopath/2007/PartnerControls"/>
    <ds:schemaRef ds:uri="http://purl.org/dc/terms/"/>
    <ds:schemaRef ds:uri="71af3243-3dd4-4a8d-8c0d-dd76da1f02a5"/>
    <ds:schemaRef ds:uri="http://schemas.openxmlformats.org/package/2006/metadata/core-properties"/>
    <ds:schemaRef ds:uri="http://schemas.microsoft.com/office/2006/documentManagement/types"/>
    <ds:schemaRef ds:uri="230e9df3-be65-4c73-a93b-d1236ebd677e"/>
    <ds:schemaRef ds:uri="16c05727-aa75-4e4a-9b5f-8a80a1165891"/>
    <ds:schemaRef ds:uri="http://purl.org/dc/elements/1.1/"/>
    <ds:schemaRef ds:uri="http://schemas.microsoft.com/sharepoint/v3"/>
    <ds:schemaRef ds:uri="http://www.w3.org/XML/1998/namespace"/>
    <ds:schemaRef ds:uri="http://purl.org/dc/dcmitype/"/>
  </ds:schemaRefs>
</ds:datastoreItem>
</file>

<file path=customXml/itemProps3.xml><?xml version="1.0" encoding="utf-8"?>
<ds:datastoreItem xmlns:ds="http://schemas.openxmlformats.org/officeDocument/2006/customXml" ds:itemID="{64ED8A25-70CA-4AFB-A0DB-C391ACAAD2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Travel presentation</Template>
  <TotalTime>2586</TotalTime>
  <Words>2679</Words>
  <Application>Microsoft Office PowerPoint</Application>
  <PresentationFormat>Widescreen</PresentationFormat>
  <Paragraphs>330</Paragraphs>
  <Slides>29</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Courier New</vt:lpstr>
      <vt:lpstr>Gill Sans MT</vt:lpstr>
      <vt:lpstr>Gill Sans Nova Light</vt:lpstr>
      <vt:lpstr>Helvetica Light</vt:lpstr>
      <vt:lpstr>Wingdings</vt:lpstr>
      <vt:lpstr>Office Theme</vt:lpstr>
      <vt:lpstr>The Past, Present, and Future of Municipal Representation: A solicitor’s observations and Forecast </vt:lpstr>
      <vt:lpstr>Looking back </vt:lpstr>
      <vt:lpstr>Time flies when you are having fun</vt:lpstr>
      <vt:lpstr>The Present </vt:lpstr>
      <vt:lpstr>Utility scale solar</vt:lpstr>
      <vt:lpstr>PowerPoint Presentation</vt:lpstr>
      <vt:lpstr>PowerPoint Presentation</vt:lpstr>
      <vt:lpstr>Comparison slide</vt:lpstr>
      <vt:lpstr>EV CHARGING</vt:lpstr>
      <vt:lpstr>The revolving door </vt:lpstr>
      <vt:lpstr>Management  turnover is costly</vt:lpstr>
      <vt:lpstr>Comparison slide</vt:lpstr>
      <vt:lpstr>The Forecast </vt:lpstr>
      <vt:lpstr>The end  of the line</vt:lpstr>
      <vt:lpstr>Emergency Service Funding </vt:lpstr>
      <vt:lpstr>Borough of Shippensburg</vt:lpstr>
      <vt:lpstr>Borough of CHAMBERSBURG</vt:lpstr>
      <vt:lpstr>Value of a Mill</vt:lpstr>
      <vt:lpstr>Comparison slide</vt:lpstr>
      <vt:lpstr>Running out of options </vt:lpstr>
      <vt:lpstr>Newspapers of general circulation</vt:lpstr>
      <vt:lpstr>Comparison slide</vt:lpstr>
      <vt:lpstr>Evolving expectations </vt:lpstr>
      <vt:lpstr>Tackling blight in rural areas</vt:lpstr>
      <vt:lpstr>Its not all doom and gloom</vt:lpstr>
      <vt:lpstr>THANK YOU FOR YOUR TIME</vt:lpstr>
      <vt:lpstr>Samuel E. Wiser, Jr.</vt:lpstr>
      <vt:lpstr>ABOUT OUR MUNICIPAL PRACTICE GROUP</vt:lpstr>
      <vt:lpstr>MUNICIPAL PRACTICE GROUP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Municipal update:</dc:title>
  <dc:creator>Sam Wiser</dc:creator>
  <cp:lastModifiedBy>Lauren Hill</cp:lastModifiedBy>
  <cp:revision>30</cp:revision>
  <cp:lastPrinted>2023-10-13T15:00:26Z</cp:lastPrinted>
  <dcterms:created xsi:type="dcterms:W3CDTF">2023-10-11T22:58:20Z</dcterms:created>
  <dcterms:modified xsi:type="dcterms:W3CDTF">2023-10-13T19:46:09Z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