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4"/>
  </p:notesMasterIdLst>
  <p:sldIdLst>
    <p:sldId id="256" r:id="rId5"/>
    <p:sldId id="257" r:id="rId6"/>
    <p:sldId id="258" r:id="rId7"/>
    <p:sldId id="262" r:id="rId8"/>
    <p:sldId id="259" r:id="rId9"/>
    <p:sldId id="261" r:id="rId10"/>
    <p:sldId id="260" r:id="rId11"/>
    <p:sldId id="263" r:id="rId12"/>
    <p:sldId id="264" r:id="rId13"/>
    <p:sldId id="265" r:id="rId14"/>
    <p:sldId id="266" r:id="rId15"/>
    <p:sldId id="267" r:id="rId16"/>
    <p:sldId id="360" r:id="rId17"/>
    <p:sldId id="364" r:id="rId18"/>
    <p:sldId id="369" r:id="rId19"/>
    <p:sldId id="370" r:id="rId20"/>
    <p:sldId id="371" r:id="rId21"/>
    <p:sldId id="363" r:id="rId22"/>
    <p:sldId id="3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475CA0-7467-43AA-B31F-CB8E65B5D4A8}" v="17" dt="2023-08-03T16:59:09.4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ynne Shedlock" userId="b2d3fa82-1214-4e8d-b19e-a3d93ea9bebd" providerId="ADAL" clId="{54475CA0-7467-43AA-B31F-CB8E65B5D4A8}"/>
    <pc:docChg chg="undo custSel addSld delSld modSld sldOrd">
      <pc:chgData name="Lynne Shedlock" userId="b2d3fa82-1214-4e8d-b19e-a3d93ea9bebd" providerId="ADAL" clId="{54475CA0-7467-43AA-B31F-CB8E65B5D4A8}" dt="2023-08-03T17:13:59.543" v="1957" actId="6549"/>
      <pc:docMkLst>
        <pc:docMk/>
      </pc:docMkLst>
      <pc:sldChg chg="modSp mod">
        <pc:chgData name="Lynne Shedlock" userId="b2d3fa82-1214-4e8d-b19e-a3d93ea9bebd" providerId="ADAL" clId="{54475CA0-7467-43AA-B31F-CB8E65B5D4A8}" dt="2023-08-03T16:07:43.959" v="940" actId="255"/>
        <pc:sldMkLst>
          <pc:docMk/>
          <pc:sldMk cId="434663719" sldId="263"/>
        </pc:sldMkLst>
        <pc:spChg chg="mod">
          <ac:chgData name="Lynne Shedlock" userId="b2d3fa82-1214-4e8d-b19e-a3d93ea9bebd" providerId="ADAL" clId="{54475CA0-7467-43AA-B31F-CB8E65B5D4A8}" dt="2023-08-03T16:07:43.959" v="940" actId="255"/>
          <ac:spMkLst>
            <pc:docMk/>
            <pc:sldMk cId="434663719" sldId="263"/>
            <ac:spMk id="2" creationId="{DE5A4189-EE72-7875-40F3-5B41CACE02A2}"/>
          </ac:spMkLst>
        </pc:spChg>
      </pc:sldChg>
      <pc:sldChg chg="addSp delSp modSp new mod setBg">
        <pc:chgData name="Lynne Shedlock" userId="b2d3fa82-1214-4e8d-b19e-a3d93ea9bebd" providerId="ADAL" clId="{54475CA0-7467-43AA-B31F-CB8E65B5D4A8}" dt="2023-08-03T15:55:31.523" v="705" actId="207"/>
        <pc:sldMkLst>
          <pc:docMk/>
          <pc:sldMk cId="3424379122" sldId="264"/>
        </pc:sldMkLst>
        <pc:spChg chg="mod">
          <ac:chgData name="Lynne Shedlock" userId="b2d3fa82-1214-4e8d-b19e-a3d93ea9bebd" providerId="ADAL" clId="{54475CA0-7467-43AA-B31F-CB8E65B5D4A8}" dt="2023-08-03T15:46:45.912" v="406" actId="26606"/>
          <ac:spMkLst>
            <pc:docMk/>
            <pc:sldMk cId="3424379122" sldId="264"/>
            <ac:spMk id="2" creationId="{EA60C476-9521-F9F5-CF06-5A0FB3D391DE}"/>
          </ac:spMkLst>
        </pc:spChg>
        <pc:spChg chg="mod">
          <ac:chgData name="Lynne Shedlock" userId="b2d3fa82-1214-4e8d-b19e-a3d93ea9bebd" providerId="ADAL" clId="{54475CA0-7467-43AA-B31F-CB8E65B5D4A8}" dt="2023-08-03T15:55:04.604" v="704" actId="6549"/>
          <ac:spMkLst>
            <pc:docMk/>
            <pc:sldMk cId="3424379122" sldId="264"/>
            <ac:spMk id="3" creationId="{6683F2A7-181F-36FC-1F75-AA600CBA40EA}"/>
          </ac:spMkLst>
        </pc:spChg>
        <pc:spChg chg="mod">
          <ac:chgData name="Lynne Shedlock" userId="b2d3fa82-1214-4e8d-b19e-a3d93ea9bebd" providerId="ADAL" clId="{54475CA0-7467-43AA-B31F-CB8E65B5D4A8}" dt="2023-08-03T15:46:45.912" v="406" actId="26606"/>
          <ac:spMkLst>
            <pc:docMk/>
            <pc:sldMk cId="3424379122" sldId="264"/>
            <ac:spMk id="4" creationId="{275C3C8D-89E3-8CBE-D79D-80C932DA3BDF}"/>
          </ac:spMkLst>
        </pc:spChg>
        <pc:spChg chg="mod ord">
          <ac:chgData name="Lynne Shedlock" userId="b2d3fa82-1214-4e8d-b19e-a3d93ea9bebd" providerId="ADAL" clId="{54475CA0-7467-43AA-B31F-CB8E65B5D4A8}" dt="2023-08-03T15:46:45.912" v="406" actId="26606"/>
          <ac:spMkLst>
            <pc:docMk/>
            <pc:sldMk cId="3424379122" sldId="264"/>
            <ac:spMk id="5" creationId="{A5067188-6E3F-711A-02D1-28DE94162B55}"/>
          </ac:spMkLst>
        </pc:spChg>
        <pc:spChg chg="mod">
          <ac:chgData name="Lynne Shedlock" userId="b2d3fa82-1214-4e8d-b19e-a3d93ea9bebd" providerId="ADAL" clId="{54475CA0-7467-43AA-B31F-CB8E65B5D4A8}" dt="2023-08-03T15:46:45.912" v="406" actId="26606"/>
          <ac:spMkLst>
            <pc:docMk/>
            <pc:sldMk cId="3424379122" sldId="264"/>
            <ac:spMk id="6" creationId="{CEBC8120-2247-D916-13BF-1D9A02391F75}"/>
          </ac:spMkLst>
        </pc:spChg>
        <pc:spChg chg="add">
          <ac:chgData name="Lynne Shedlock" userId="b2d3fa82-1214-4e8d-b19e-a3d93ea9bebd" providerId="ADAL" clId="{54475CA0-7467-43AA-B31F-CB8E65B5D4A8}" dt="2023-08-03T15:46:45.912" v="406" actId="26606"/>
          <ac:spMkLst>
            <pc:docMk/>
            <pc:sldMk cId="3424379122" sldId="264"/>
            <ac:spMk id="14" creationId="{0844A943-BF79-4FEA-ABB1-3BD54D236606}"/>
          </ac:spMkLst>
        </pc:spChg>
        <pc:spChg chg="add">
          <ac:chgData name="Lynne Shedlock" userId="b2d3fa82-1214-4e8d-b19e-a3d93ea9bebd" providerId="ADAL" clId="{54475CA0-7467-43AA-B31F-CB8E65B5D4A8}" dt="2023-08-03T15:46:45.912" v="406" actId="26606"/>
          <ac:spMkLst>
            <pc:docMk/>
            <pc:sldMk cId="3424379122" sldId="264"/>
            <ac:spMk id="15" creationId="{3346177D-ADC4-4968-B747-5CFCD390B5B9}"/>
          </ac:spMkLst>
        </pc:spChg>
        <pc:spChg chg="add">
          <ac:chgData name="Lynne Shedlock" userId="b2d3fa82-1214-4e8d-b19e-a3d93ea9bebd" providerId="ADAL" clId="{54475CA0-7467-43AA-B31F-CB8E65B5D4A8}" dt="2023-08-03T15:46:45.912" v="406" actId="26606"/>
          <ac:spMkLst>
            <pc:docMk/>
            <pc:sldMk cId="3424379122" sldId="264"/>
            <ac:spMk id="16" creationId="{6437CC72-F4A8-4DC3-AFAB-D22C482C8100}"/>
          </ac:spMkLst>
        </pc:spChg>
        <pc:graphicFrameChg chg="add mod">
          <ac:chgData name="Lynne Shedlock" userId="b2d3fa82-1214-4e8d-b19e-a3d93ea9bebd" providerId="ADAL" clId="{54475CA0-7467-43AA-B31F-CB8E65B5D4A8}" dt="2023-08-03T15:55:31.523" v="705" actId="207"/>
          <ac:graphicFrameMkLst>
            <pc:docMk/>
            <pc:sldMk cId="3424379122" sldId="264"/>
            <ac:graphicFrameMk id="7" creationId="{37F8D349-4172-4D1B-9019-0879076CD8F6}"/>
          </ac:graphicFrameMkLst>
        </pc:graphicFrameChg>
        <pc:cxnChg chg="add del">
          <ac:chgData name="Lynne Shedlock" userId="b2d3fa82-1214-4e8d-b19e-a3d93ea9bebd" providerId="ADAL" clId="{54475CA0-7467-43AA-B31F-CB8E65B5D4A8}" dt="2023-08-03T15:46:45.887" v="405" actId="26606"/>
          <ac:cxnSpMkLst>
            <pc:docMk/>
            <pc:sldMk cId="3424379122" sldId="264"/>
            <ac:cxnSpMk id="12" creationId="{FC23E3B9-5ABF-58B3-E2B0-E9A5DAA90037}"/>
          </ac:cxnSpMkLst>
        </pc:cxnChg>
      </pc:sldChg>
      <pc:sldChg chg="addSp delSp modSp new mod setBg">
        <pc:chgData name="Lynne Shedlock" userId="b2d3fa82-1214-4e8d-b19e-a3d93ea9bebd" providerId="ADAL" clId="{54475CA0-7467-43AA-B31F-CB8E65B5D4A8}" dt="2023-08-03T16:08:44.785" v="959" actId="20577"/>
        <pc:sldMkLst>
          <pc:docMk/>
          <pc:sldMk cId="1220889600" sldId="265"/>
        </pc:sldMkLst>
        <pc:spChg chg="mod">
          <ac:chgData name="Lynne Shedlock" userId="b2d3fa82-1214-4e8d-b19e-a3d93ea9bebd" providerId="ADAL" clId="{54475CA0-7467-43AA-B31F-CB8E65B5D4A8}" dt="2023-08-03T16:00:46.459" v="796" actId="26606"/>
          <ac:spMkLst>
            <pc:docMk/>
            <pc:sldMk cId="1220889600" sldId="265"/>
            <ac:spMk id="2" creationId="{9A081474-5F29-A645-8F1B-628CE7C36AE7}"/>
          </ac:spMkLst>
        </pc:spChg>
        <pc:spChg chg="mod ord">
          <ac:chgData name="Lynne Shedlock" userId="b2d3fa82-1214-4e8d-b19e-a3d93ea9bebd" providerId="ADAL" clId="{54475CA0-7467-43AA-B31F-CB8E65B5D4A8}" dt="2023-08-03T16:08:44.785" v="959" actId="20577"/>
          <ac:spMkLst>
            <pc:docMk/>
            <pc:sldMk cId="1220889600" sldId="265"/>
            <ac:spMk id="3" creationId="{76F5951F-CEC6-7F8D-F808-DB2C40BAA488}"/>
          </ac:spMkLst>
        </pc:spChg>
        <pc:spChg chg="mod ord">
          <ac:chgData name="Lynne Shedlock" userId="b2d3fa82-1214-4e8d-b19e-a3d93ea9bebd" providerId="ADAL" clId="{54475CA0-7467-43AA-B31F-CB8E65B5D4A8}" dt="2023-08-03T16:00:46.459" v="796" actId="26606"/>
          <ac:spMkLst>
            <pc:docMk/>
            <pc:sldMk cId="1220889600" sldId="265"/>
            <ac:spMk id="4" creationId="{974E574F-58C9-4369-C964-F4FB83B72DFA}"/>
          </ac:spMkLst>
        </pc:spChg>
        <pc:spChg chg="mod ord">
          <ac:chgData name="Lynne Shedlock" userId="b2d3fa82-1214-4e8d-b19e-a3d93ea9bebd" providerId="ADAL" clId="{54475CA0-7467-43AA-B31F-CB8E65B5D4A8}" dt="2023-08-03T16:00:46.459" v="796" actId="26606"/>
          <ac:spMkLst>
            <pc:docMk/>
            <pc:sldMk cId="1220889600" sldId="265"/>
            <ac:spMk id="5" creationId="{7FBDF027-3FB2-8226-AF0E-257233AEEE7D}"/>
          </ac:spMkLst>
        </pc:spChg>
        <pc:spChg chg="mod">
          <ac:chgData name="Lynne Shedlock" userId="b2d3fa82-1214-4e8d-b19e-a3d93ea9bebd" providerId="ADAL" clId="{54475CA0-7467-43AA-B31F-CB8E65B5D4A8}" dt="2023-08-03T16:00:46.459" v="796" actId="26606"/>
          <ac:spMkLst>
            <pc:docMk/>
            <pc:sldMk cId="1220889600" sldId="265"/>
            <ac:spMk id="6" creationId="{CC41C637-4DEE-4E7F-9883-45E65AF2EC5E}"/>
          </ac:spMkLst>
        </pc:spChg>
        <pc:spChg chg="add del">
          <ac:chgData name="Lynne Shedlock" userId="b2d3fa82-1214-4e8d-b19e-a3d93ea9bebd" providerId="ADAL" clId="{54475CA0-7467-43AA-B31F-CB8E65B5D4A8}" dt="2023-08-03T15:58:57.356" v="775" actId="26606"/>
          <ac:spMkLst>
            <pc:docMk/>
            <pc:sldMk cId="1220889600" sldId="265"/>
            <ac:spMk id="9" creationId="{245A9F99-D9B1-4094-A2E2-B90AC1DB7B9C}"/>
          </ac:spMkLst>
        </pc:spChg>
        <pc:spChg chg="add del">
          <ac:chgData name="Lynne Shedlock" userId="b2d3fa82-1214-4e8d-b19e-a3d93ea9bebd" providerId="ADAL" clId="{54475CA0-7467-43AA-B31F-CB8E65B5D4A8}" dt="2023-08-03T15:58:57.356" v="775" actId="26606"/>
          <ac:spMkLst>
            <pc:docMk/>
            <pc:sldMk cId="1220889600" sldId="265"/>
            <ac:spMk id="11" creationId="{B7FAF607-473A-4A43-A23D-BBFF5C4117BB}"/>
          </ac:spMkLst>
        </pc:spChg>
        <pc:spChg chg="add del">
          <ac:chgData name="Lynne Shedlock" userId="b2d3fa82-1214-4e8d-b19e-a3d93ea9bebd" providerId="ADAL" clId="{54475CA0-7467-43AA-B31F-CB8E65B5D4A8}" dt="2023-08-03T15:58:46.825" v="773" actId="26606"/>
          <ac:spMkLst>
            <pc:docMk/>
            <pc:sldMk cId="1220889600" sldId="265"/>
            <ac:spMk id="12" creationId="{04812C46-200A-4DEB-A05E-3ED6C68C2387}"/>
          </ac:spMkLst>
        </pc:spChg>
        <pc:spChg chg="add del">
          <ac:chgData name="Lynne Shedlock" userId="b2d3fa82-1214-4e8d-b19e-a3d93ea9bebd" providerId="ADAL" clId="{54475CA0-7467-43AA-B31F-CB8E65B5D4A8}" dt="2023-08-03T15:58:19.534" v="767" actId="26606"/>
          <ac:spMkLst>
            <pc:docMk/>
            <pc:sldMk cId="1220889600" sldId="265"/>
            <ac:spMk id="13" creationId="{55F7ABCA-A68A-47DD-B732-76FF34C6FB7D}"/>
          </ac:spMkLst>
        </pc:spChg>
        <pc:spChg chg="add del">
          <ac:chgData name="Lynne Shedlock" userId="b2d3fa82-1214-4e8d-b19e-a3d93ea9bebd" providerId="ADAL" clId="{54475CA0-7467-43AA-B31F-CB8E65B5D4A8}" dt="2023-08-03T15:58:46.825" v="773" actId="26606"/>
          <ac:spMkLst>
            <pc:docMk/>
            <pc:sldMk cId="1220889600" sldId="265"/>
            <ac:spMk id="14" creationId="{D1EA859B-E555-4109-94F3-6700E046E008}"/>
          </ac:spMkLst>
        </pc:spChg>
        <pc:spChg chg="add del">
          <ac:chgData name="Lynne Shedlock" userId="b2d3fa82-1214-4e8d-b19e-a3d93ea9bebd" providerId="ADAL" clId="{54475CA0-7467-43AA-B31F-CB8E65B5D4A8}" dt="2023-08-03T15:58:23.053" v="769" actId="26606"/>
          <ac:spMkLst>
            <pc:docMk/>
            <pc:sldMk cId="1220889600" sldId="265"/>
            <ac:spMk id="15" creationId="{975D1CFA-2CDB-4B64-BD9F-85744E8DA12F}"/>
          </ac:spMkLst>
        </pc:spChg>
        <pc:spChg chg="add del">
          <ac:chgData name="Lynne Shedlock" userId="b2d3fa82-1214-4e8d-b19e-a3d93ea9bebd" providerId="ADAL" clId="{54475CA0-7467-43AA-B31F-CB8E65B5D4A8}" dt="2023-08-03T15:58:23.053" v="769" actId="26606"/>
          <ac:spMkLst>
            <pc:docMk/>
            <pc:sldMk cId="1220889600" sldId="265"/>
            <ac:spMk id="16" creationId="{EDDBB197-D710-4A4F-A9CA-FD2177498BE8}"/>
          </ac:spMkLst>
        </pc:spChg>
        <pc:spChg chg="add del">
          <ac:chgData name="Lynne Shedlock" userId="b2d3fa82-1214-4e8d-b19e-a3d93ea9bebd" providerId="ADAL" clId="{54475CA0-7467-43AA-B31F-CB8E65B5D4A8}" dt="2023-08-03T15:58:43.934" v="771" actId="26606"/>
          <ac:spMkLst>
            <pc:docMk/>
            <pc:sldMk cId="1220889600" sldId="265"/>
            <ac:spMk id="24" creationId="{55F7ABCA-A68A-47DD-B732-76FF34C6FB7D}"/>
          </ac:spMkLst>
        </pc:spChg>
        <pc:spChg chg="add del">
          <ac:chgData name="Lynne Shedlock" userId="b2d3fa82-1214-4e8d-b19e-a3d93ea9bebd" providerId="ADAL" clId="{54475CA0-7467-43AA-B31F-CB8E65B5D4A8}" dt="2023-08-03T15:59:14.084" v="783" actId="26606"/>
          <ac:spMkLst>
            <pc:docMk/>
            <pc:sldMk cId="1220889600" sldId="265"/>
            <ac:spMk id="26" creationId="{55F7ABCA-A68A-47DD-B732-76FF34C6FB7D}"/>
          </ac:spMkLst>
        </pc:spChg>
        <pc:spChg chg="add del">
          <ac:chgData name="Lynne Shedlock" userId="b2d3fa82-1214-4e8d-b19e-a3d93ea9bebd" providerId="ADAL" clId="{54475CA0-7467-43AA-B31F-CB8E65B5D4A8}" dt="2023-08-03T15:59:11.585" v="780" actId="26606"/>
          <ac:spMkLst>
            <pc:docMk/>
            <pc:sldMk cId="1220889600" sldId="265"/>
            <ac:spMk id="32" creationId="{22587ECF-85E9-4393-9D87-8EB6F3F6C208}"/>
          </ac:spMkLst>
        </pc:spChg>
        <pc:spChg chg="add del">
          <ac:chgData name="Lynne Shedlock" userId="b2d3fa82-1214-4e8d-b19e-a3d93ea9bebd" providerId="ADAL" clId="{54475CA0-7467-43AA-B31F-CB8E65B5D4A8}" dt="2023-08-03T15:59:14.073" v="782" actId="26606"/>
          <ac:spMkLst>
            <pc:docMk/>
            <pc:sldMk cId="1220889600" sldId="265"/>
            <ac:spMk id="34" creationId="{0844A943-BF79-4FEA-ABB1-3BD54D236606}"/>
          </ac:spMkLst>
        </pc:spChg>
        <pc:spChg chg="add del">
          <ac:chgData name="Lynne Shedlock" userId="b2d3fa82-1214-4e8d-b19e-a3d93ea9bebd" providerId="ADAL" clId="{54475CA0-7467-43AA-B31F-CB8E65B5D4A8}" dt="2023-08-03T15:59:14.073" v="782" actId="26606"/>
          <ac:spMkLst>
            <pc:docMk/>
            <pc:sldMk cId="1220889600" sldId="265"/>
            <ac:spMk id="35" creationId="{3346177D-ADC4-4968-B747-5CFCD390B5B9}"/>
          </ac:spMkLst>
        </pc:spChg>
        <pc:spChg chg="add del">
          <ac:chgData name="Lynne Shedlock" userId="b2d3fa82-1214-4e8d-b19e-a3d93ea9bebd" providerId="ADAL" clId="{54475CA0-7467-43AA-B31F-CB8E65B5D4A8}" dt="2023-08-03T15:59:14.073" v="782" actId="26606"/>
          <ac:spMkLst>
            <pc:docMk/>
            <pc:sldMk cId="1220889600" sldId="265"/>
            <ac:spMk id="36" creationId="{6437CC72-F4A8-4DC3-AFAB-D22C482C8100}"/>
          </ac:spMkLst>
        </pc:spChg>
        <pc:spChg chg="add del">
          <ac:chgData name="Lynne Shedlock" userId="b2d3fa82-1214-4e8d-b19e-a3d93ea9bebd" providerId="ADAL" clId="{54475CA0-7467-43AA-B31F-CB8E65B5D4A8}" dt="2023-08-03T15:59:34.478" v="787" actId="26606"/>
          <ac:spMkLst>
            <pc:docMk/>
            <pc:sldMk cId="1220889600" sldId="265"/>
            <ac:spMk id="38" creationId="{22587ECF-85E9-4393-9D87-8EB6F3F6C208}"/>
          </ac:spMkLst>
        </pc:spChg>
        <pc:spChg chg="add del">
          <ac:chgData name="Lynne Shedlock" userId="b2d3fa82-1214-4e8d-b19e-a3d93ea9bebd" providerId="ADAL" clId="{54475CA0-7467-43AA-B31F-CB8E65B5D4A8}" dt="2023-08-03T15:59:55.418" v="793" actId="26606"/>
          <ac:spMkLst>
            <pc:docMk/>
            <pc:sldMk cId="1220889600" sldId="265"/>
            <ac:spMk id="43" creationId="{22587ECF-85E9-4393-9D87-8EB6F3F6C208}"/>
          </ac:spMkLst>
        </pc:spChg>
        <pc:spChg chg="add del">
          <ac:chgData name="Lynne Shedlock" userId="b2d3fa82-1214-4e8d-b19e-a3d93ea9bebd" providerId="ADAL" clId="{54475CA0-7467-43AA-B31F-CB8E65B5D4A8}" dt="2023-08-03T16:00:46.459" v="796" actId="26606"/>
          <ac:spMkLst>
            <pc:docMk/>
            <pc:sldMk cId="1220889600" sldId="265"/>
            <ac:spMk id="48" creationId="{3346177D-ADC4-4968-B747-5CFCD390B5B9}"/>
          </ac:spMkLst>
        </pc:spChg>
        <pc:spChg chg="add del">
          <ac:chgData name="Lynne Shedlock" userId="b2d3fa82-1214-4e8d-b19e-a3d93ea9bebd" providerId="ADAL" clId="{54475CA0-7467-43AA-B31F-CB8E65B5D4A8}" dt="2023-08-03T16:00:46.459" v="796" actId="26606"/>
          <ac:spMkLst>
            <pc:docMk/>
            <pc:sldMk cId="1220889600" sldId="265"/>
            <ac:spMk id="50" creationId="{0844A943-BF79-4FEA-ABB1-3BD54D236606}"/>
          </ac:spMkLst>
        </pc:spChg>
        <pc:spChg chg="add del">
          <ac:chgData name="Lynne Shedlock" userId="b2d3fa82-1214-4e8d-b19e-a3d93ea9bebd" providerId="ADAL" clId="{54475CA0-7467-43AA-B31F-CB8E65B5D4A8}" dt="2023-08-03T16:00:46.459" v="796" actId="26606"/>
          <ac:spMkLst>
            <pc:docMk/>
            <pc:sldMk cId="1220889600" sldId="265"/>
            <ac:spMk id="52" creationId="{6437CC72-F4A8-4DC3-AFAB-D22C482C8100}"/>
          </ac:spMkLst>
        </pc:spChg>
        <pc:spChg chg="add del">
          <ac:chgData name="Lynne Shedlock" userId="b2d3fa82-1214-4e8d-b19e-a3d93ea9bebd" providerId="ADAL" clId="{54475CA0-7467-43AA-B31F-CB8E65B5D4A8}" dt="2023-08-03T16:01:48.624" v="802" actId="26606"/>
          <ac:spMkLst>
            <pc:docMk/>
            <pc:sldMk cId="1220889600" sldId="265"/>
            <ac:spMk id="57" creationId="{12609869-9E80-471B-A487-A53288E0E791}"/>
          </ac:spMkLst>
        </pc:spChg>
        <pc:spChg chg="add del">
          <ac:chgData name="Lynne Shedlock" userId="b2d3fa82-1214-4e8d-b19e-a3d93ea9bebd" providerId="ADAL" clId="{54475CA0-7467-43AA-B31F-CB8E65B5D4A8}" dt="2023-08-03T16:01:48.624" v="802" actId="26606"/>
          <ac:spMkLst>
            <pc:docMk/>
            <pc:sldMk cId="1220889600" sldId="265"/>
            <ac:spMk id="59" creationId="{7004738A-9D34-43E8-97D2-CA0EED4F8BE0}"/>
          </ac:spMkLst>
        </pc:spChg>
        <pc:spChg chg="add del">
          <ac:chgData name="Lynne Shedlock" userId="b2d3fa82-1214-4e8d-b19e-a3d93ea9bebd" providerId="ADAL" clId="{54475CA0-7467-43AA-B31F-CB8E65B5D4A8}" dt="2023-08-03T16:01:48.624" v="802" actId="26606"/>
          <ac:spMkLst>
            <pc:docMk/>
            <pc:sldMk cId="1220889600" sldId="265"/>
            <ac:spMk id="61" creationId="{B8B8D07F-F13E-443E-BA68-2D26672D76B9}"/>
          </ac:spMkLst>
        </pc:spChg>
        <pc:spChg chg="add del">
          <ac:chgData name="Lynne Shedlock" userId="b2d3fa82-1214-4e8d-b19e-a3d93ea9bebd" providerId="ADAL" clId="{54475CA0-7467-43AA-B31F-CB8E65B5D4A8}" dt="2023-08-03T16:01:48.624" v="802" actId="26606"/>
          <ac:spMkLst>
            <pc:docMk/>
            <pc:sldMk cId="1220889600" sldId="265"/>
            <ac:spMk id="63" creationId="{2813A4FA-24A5-41ED-A534-3807D1B2F344}"/>
          </ac:spMkLst>
        </pc:spChg>
        <pc:spChg chg="add del">
          <ac:chgData name="Lynne Shedlock" userId="b2d3fa82-1214-4e8d-b19e-a3d93ea9bebd" providerId="ADAL" clId="{54475CA0-7467-43AA-B31F-CB8E65B5D4A8}" dt="2023-08-03T16:01:48.624" v="802" actId="26606"/>
          <ac:spMkLst>
            <pc:docMk/>
            <pc:sldMk cId="1220889600" sldId="265"/>
            <ac:spMk id="65" creationId="{C3944F27-CA70-4E84-A51A-E6BF89558979}"/>
          </ac:spMkLst>
        </pc:spChg>
        <pc:spChg chg="add">
          <ac:chgData name="Lynne Shedlock" userId="b2d3fa82-1214-4e8d-b19e-a3d93ea9bebd" providerId="ADAL" clId="{54475CA0-7467-43AA-B31F-CB8E65B5D4A8}" dt="2023-08-03T16:01:48.624" v="802" actId="26606"/>
          <ac:spMkLst>
            <pc:docMk/>
            <pc:sldMk cId="1220889600" sldId="265"/>
            <ac:spMk id="70" creationId="{12609869-9E80-471B-A487-A53288E0E791}"/>
          </ac:spMkLst>
        </pc:spChg>
        <pc:spChg chg="add">
          <ac:chgData name="Lynne Shedlock" userId="b2d3fa82-1214-4e8d-b19e-a3d93ea9bebd" providerId="ADAL" clId="{54475CA0-7467-43AA-B31F-CB8E65B5D4A8}" dt="2023-08-03T16:01:48.624" v="802" actId="26606"/>
          <ac:spMkLst>
            <pc:docMk/>
            <pc:sldMk cId="1220889600" sldId="265"/>
            <ac:spMk id="72" creationId="{7004738A-9D34-43E8-97D2-CA0EED4F8BE0}"/>
          </ac:spMkLst>
        </pc:spChg>
        <pc:spChg chg="add">
          <ac:chgData name="Lynne Shedlock" userId="b2d3fa82-1214-4e8d-b19e-a3d93ea9bebd" providerId="ADAL" clId="{54475CA0-7467-43AA-B31F-CB8E65B5D4A8}" dt="2023-08-03T16:01:48.624" v="802" actId="26606"/>
          <ac:spMkLst>
            <pc:docMk/>
            <pc:sldMk cId="1220889600" sldId="265"/>
            <ac:spMk id="74" creationId="{B8B8D07F-F13E-443E-BA68-2D26672D76B9}"/>
          </ac:spMkLst>
        </pc:spChg>
        <pc:spChg chg="add">
          <ac:chgData name="Lynne Shedlock" userId="b2d3fa82-1214-4e8d-b19e-a3d93ea9bebd" providerId="ADAL" clId="{54475CA0-7467-43AA-B31F-CB8E65B5D4A8}" dt="2023-08-03T16:01:48.624" v="802" actId="26606"/>
          <ac:spMkLst>
            <pc:docMk/>
            <pc:sldMk cId="1220889600" sldId="265"/>
            <ac:spMk id="76" creationId="{2813A4FA-24A5-41ED-A534-3807D1B2F344}"/>
          </ac:spMkLst>
        </pc:spChg>
        <pc:spChg chg="add">
          <ac:chgData name="Lynne Shedlock" userId="b2d3fa82-1214-4e8d-b19e-a3d93ea9bebd" providerId="ADAL" clId="{54475CA0-7467-43AA-B31F-CB8E65B5D4A8}" dt="2023-08-03T16:01:48.624" v="802" actId="26606"/>
          <ac:spMkLst>
            <pc:docMk/>
            <pc:sldMk cId="1220889600" sldId="265"/>
            <ac:spMk id="78" creationId="{C3944F27-CA70-4E84-A51A-E6BF89558979}"/>
          </ac:spMkLst>
        </pc:spChg>
        <pc:grpChg chg="add del">
          <ac:chgData name="Lynne Shedlock" userId="b2d3fa82-1214-4e8d-b19e-a3d93ea9bebd" providerId="ADAL" clId="{54475CA0-7467-43AA-B31F-CB8E65B5D4A8}" dt="2023-08-03T15:58:23.053" v="769" actId="26606"/>
          <ac:grpSpMkLst>
            <pc:docMk/>
            <pc:sldMk cId="1220889600" sldId="265"/>
            <ac:grpSpMk id="17" creationId="{25EE5136-01F1-466C-962D-BA9B4C6757AA}"/>
          </ac:grpSpMkLst>
        </pc:grpChg>
        <pc:grpChg chg="add del">
          <ac:chgData name="Lynne Shedlock" userId="b2d3fa82-1214-4e8d-b19e-a3d93ea9bebd" providerId="ADAL" clId="{54475CA0-7467-43AA-B31F-CB8E65B5D4A8}" dt="2023-08-03T15:58:57.356" v="775" actId="26606"/>
          <ac:grpSpMkLst>
            <pc:docMk/>
            <pc:sldMk cId="1220889600" sldId="265"/>
            <ac:grpSpMk id="23" creationId="{C5F6476F-D303-44D3-B30F-1BA348F0F64A}"/>
          </ac:grpSpMkLst>
        </pc:grpChg>
        <pc:picChg chg="add del">
          <ac:chgData name="Lynne Shedlock" userId="b2d3fa82-1214-4e8d-b19e-a3d93ea9bebd" providerId="ADAL" clId="{54475CA0-7467-43AA-B31F-CB8E65B5D4A8}" dt="2023-08-03T15:58:46.825" v="773" actId="26606"/>
          <ac:picMkLst>
            <pc:docMk/>
            <pc:sldMk cId="1220889600" sldId="265"/>
            <ac:picMk id="8" creationId="{5094C177-4395-C822-FC5A-C43995409A48}"/>
          </ac:picMkLst>
        </pc:picChg>
        <pc:picChg chg="add del">
          <ac:chgData name="Lynne Shedlock" userId="b2d3fa82-1214-4e8d-b19e-a3d93ea9bebd" providerId="ADAL" clId="{54475CA0-7467-43AA-B31F-CB8E65B5D4A8}" dt="2023-08-03T15:58:19.534" v="767" actId="26606"/>
          <ac:picMkLst>
            <pc:docMk/>
            <pc:sldMk cId="1220889600" sldId="265"/>
            <ac:picMk id="10" creationId="{7B40BEC8-D191-FC5B-30F2-8334F4590FD5}"/>
          </ac:picMkLst>
        </pc:picChg>
        <pc:picChg chg="add del">
          <ac:chgData name="Lynne Shedlock" userId="b2d3fa82-1214-4e8d-b19e-a3d93ea9bebd" providerId="ADAL" clId="{54475CA0-7467-43AA-B31F-CB8E65B5D4A8}" dt="2023-08-03T15:58:57.356" v="775" actId="26606"/>
          <ac:picMkLst>
            <pc:docMk/>
            <pc:sldMk cId="1220889600" sldId="265"/>
            <ac:picMk id="21" creationId="{A0A7695E-F8CE-1507-CCE7-CCBF7E6703A3}"/>
          </ac:picMkLst>
        </pc:picChg>
        <pc:picChg chg="add del">
          <ac:chgData name="Lynne Shedlock" userId="b2d3fa82-1214-4e8d-b19e-a3d93ea9bebd" providerId="ADAL" clId="{54475CA0-7467-43AA-B31F-CB8E65B5D4A8}" dt="2023-08-03T15:58:23.053" v="769" actId="26606"/>
          <ac:picMkLst>
            <pc:docMk/>
            <pc:sldMk cId="1220889600" sldId="265"/>
            <ac:picMk id="22" creationId="{8532E63B-9251-40B0-3A4A-E424CEC072F5}"/>
          </ac:picMkLst>
        </pc:picChg>
        <pc:picChg chg="add del">
          <ac:chgData name="Lynne Shedlock" userId="b2d3fa82-1214-4e8d-b19e-a3d93ea9bebd" providerId="ADAL" clId="{54475CA0-7467-43AA-B31F-CB8E65B5D4A8}" dt="2023-08-03T15:58:43.934" v="771" actId="26606"/>
          <ac:picMkLst>
            <pc:docMk/>
            <pc:sldMk cId="1220889600" sldId="265"/>
            <ac:picMk id="25" creationId="{7B40BEC8-D191-FC5B-30F2-8334F4590FD5}"/>
          </ac:picMkLst>
        </pc:picChg>
        <pc:picChg chg="add mod ord">
          <ac:chgData name="Lynne Shedlock" userId="b2d3fa82-1214-4e8d-b19e-a3d93ea9bebd" providerId="ADAL" clId="{54475CA0-7467-43AA-B31F-CB8E65B5D4A8}" dt="2023-08-03T16:00:46.459" v="796" actId="26606"/>
          <ac:picMkLst>
            <pc:docMk/>
            <pc:sldMk cId="1220889600" sldId="265"/>
            <ac:picMk id="27" creationId="{7B40BEC8-D191-FC5B-30F2-8334F4590FD5}"/>
          </ac:picMkLst>
        </pc:picChg>
      </pc:sldChg>
      <pc:sldChg chg="modSp add mod ord">
        <pc:chgData name="Lynne Shedlock" userId="b2d3fa82-1214-4e8d-b19e-a3d93ea9bebd" providerId="ADAL" clId="{54475CA0-7467-43AA-B31F-CB8E65B5D4A8}" dt="2023-08-03T16:09:24.814" v="973" actId="20577"/>
        <pc:sldMkLst>
          <pc:docMk/>
          <pc:sldMk cId="3186747009" sldId="266"/>
        </pc:sldMkLst>
        <pc:spChg chg="mod">
          <ac:chgData name="Lynne Shedlock" userId="b2d3fa82-1214-4e8d-b19e-a3d93ea9bebd" providerId="ADAL" clId="{54475CA0-7467-43AA-B31F-CB8E65B5D4A8}" dt="2023-08-03T16:09:24.814" v="973" actId="20577"/>
          <ac:spMkLst>
            <pc:docMk/>
            <pc:sldMk cId="3186747009" sldId="266"/>
            <ac:spMk id="2" creationId="{DE5A4189-EE72-7875-40F3-5B41CACE02A2}"/>
          </ac:spMkLst>
        </pc:spChg>
      </pc:sldChg>
      <pc:sldChg chg="addSp delSp modSp new mod setBg">
        <pc:chgData name="Lynne Shedlock" userId="b2d3fa82-1214-4e8d-b19e-a3d93ea9bebd" providerId="ADAL" clId="{54475CA0-7467-43AA-B31F-CB8E65B5D4A8}" dt="2023-08-03T17:07:03.094" v="1879" actId="26606"/>
        <pc:sldMkLst>
          <pc:docMk/>
          <pc:sldMk cId="3916279129" sldId="267"/>
        </pc:sldMkLst>
        <pc:spChg chg="mod">
          <ac:chgData name="Lynne Shedlock" userId="b2d3fa82-1214-4e8d-b19e-a3d93ea9bebd" providerId="ADAL" clId="{54475CA0-7467-43AA-B31F-CB8E65B5D4A8}" dt="2023-08-03T17:07:03.094" v="1879" actId="26606"/>
          <ac:spMkLst>
            <pc:docMk/>
            <pc:sldMk cId="3916279129" sldId="267"/>
            <ac:spMk id="2" creationId="{C6D68F3B-3461-5561-B2FE-65DEEAE47E85}"/>
          </ac:spMkLst>
        </pc:spChg>
        <pc:spChg chg="mod">
          <ac:chgData name="Lynne Shedlock" userId="b2d3fa82-1214-4e8d-b19e-a3d93ea9bebd" providerId="ADAL" clId="{54475CA0-7467-43AA-B31F-CB8E65B5D4A8}" dt="2023-08-03T17:07:03.094" v="1879" actId="26606"/>
          <ac:spMkLst>
            <pc:docMk/>
            <pc:sldMk cId="3916279129" sldId="267"/>
            <ac:spMk id="3" creationId="{92C7CAA2-B5E5-78EA-0556-A30ECC9C8685}"/>
          </ac:spMkLst>
        </pc:spChg>
        <pc:spChg chg="mod">
          <ac:chgData name="Lynne Shedlock" userId="b2d3fa82-1214-4e8d-b19e-a3d93ea9bebd" providerId="ADAL" clId="{54475CA0-7467-43AA-B31F-CB8E65B5D4A8}" dt="2023-08-03T17:07:03.094" v="1879" actId="26606"/>
          <ac:spMkLst>
            <pc:docMk/>
            <pc:sldMk cId="3916279129" sldId="267"/>
            <ac:spMk id="4" creationId="{B5C24D65-36B1-3079-F745-CBFD8FCEFB59}"/>
          </ac:spMkLst>
        </pc:spChg>
        <pc:spChg chg="mod ord">
          <ac:chgData name="Lynne Shedlock" userId="b2d3fa82-1214-4e8d-b19e-a3d93ea9bebd" providerId="ADAL" clId="{54475CA0-7467-43AA-B31F-CB8E65B5D4A8}" dt="2023-08-03T17:07:03.094" v="1879" actId="26606"/>
          <ac:spMkLst>
            <pc:docMk/>
            <pc:sldMk cId="3916279129" sldId="267"/>
            <ac:spMk id="5" creationId="{39C12A58-EE54-CF5D-423A-0440C56F85D1}"/>
          </ac:spMkLst>
        </pc:spChg>
        <pc:spChg chg="mod">
          <ac:chgData name="Lynne Shedlock" userId="b2d3fa82-1214-4e8d-b19e-a3d93ea9bebd" providerId="ADAL" clId="{54475CA0-7467-43AA-B31F-CB8E65B5D4A8}" dt="2023-08-03T17:07:03.094" v="1879" actId="26606"/>
          <ac:spMkLst>
            <pc:docMk/>
            <pc:sldMk cId="3916279129" sldId="267"/>
            <ac:spMk id="6" creationId="{F3AC77AE-C7B0-1990-F4F6-26FBAAD24C85}"/>
          </ac:spMkLst>
        </pc:spChg>
        <pc:spChg chg="add del">
          <ac:chgData name="Lynne Shedlock" userId="b2d3fa82-1214-4e8d-b19e-a3d93ea9bebd" providerId="ADAL" clId="{54475CA0-7467-43AA-B31F-CB8E65B5D4A8}" dt="2023-08-03T17:07:03.094" v="1879" actId="26606"/>
          <ac:spMkLst>
            <pc:docMk/>
            <pc:sldMk cId="3916279129" sldId="267"/>
            <ac:spMk id="11" creationId="{1B15ED52-F352-441B-82BF-E0EA34836D08}"/>
          </ac:spMkLst>
        </pc:spChg>
        <pc:spChg chg="add del">
          <ac:chgData name="Lynne Shedlock" userId="b2d3fa82-1214-4e8d-b19e-a3d93ea9bebd" providerId="ADAL" clId="{54475CA0-7467-43AA-B31F-CB8E65B5D4A8}" dt="2023-08-03T17:07:03.094" v="1879" actId="26606"/>
          <ac:spMkLst>
            <pc:docMk/>
            <pc:sldMk cId="3916279129" sldId="267"/>
            <ac:spMk id="13" creationId="{3B2E3793-BFE6-45A2-9B7B-E18844431C99}"/>
          </ac:spMkLst>
        </pc:spChg>
        <pc:spChg chg="add del">
          <ac:chgData name="Lynne Shedlock" userId="b2d3fa82-1214-4e8d-b19e-a3d93ea9bebd" providerId="ADAL" clId="{54475CA0-7467-43AA-B31F-CB8E65B5D4A8}" dt="2023-08-03T17:07:03.094" v="1879" actId="26606"/>
          <ac:spMkLst>
            <pc:docMk/>
            <pc:sldMk cId="3916279129" sldId="267"/>
            <ac:spMk id="15" creationId="{BC4C4868-CB8F-4AF9-9CDB-8108F2C19B67}"/>
          </ac:spMkLst>
        </pc:spChg>
        <pc:spChg chg="add del">
          <ac:chgData name="Lynne Shedlock" userId="b2d3fa82-1214-4e8d-b19e-a3d93ea9bebd" providerId="ADAL" clId="{54475CA0-7467-43AA-B31F-CB8E65B5D4A8}" dt="2023-08-03T17:07:03.094" v="1879" actId="26606"/>
          <ac:spMkLst>
            <pc:docMk/>
            <pc:sldMk cId="3916279129" sldId="267"/>
            <ac:spMk id="17" creationId="{375E0459-6403-40CD-989D-56A4407CA12E}"/>
          </ac:spMkLst>
        </pc:spChg>
        <pc:spChg chg="add del">
          <ac:chgData name="Lynne Shedlock" userId="b2d3fa82-1214-4e8d-b19e-a3d93ea9bebd" providerId="ADAL" clId="{54475CA0-7467-43AA-B31F-CB8E65B5D4A8}" dt="2023-08-03T17:07:03.094" v="1879" actId="26606"/>
          <ac:spMkLst>
            <pc:docMk/>
            <pc:sldMk cId="3916279129" sldId="267"/>
            <ac:spMk id="19" creationId="{53E5B1A8-3AC9-4BD1-9BBC-78CA94F2D1BA}"/>
          </ac:spMkLst>
        </pc:spChg>
        <pc:spChg chg="add del">
          <ac:chgData name="Lynne Shedlock" userId="b2d3fa82-1214-4e8d-b19e-a3d93ea9bebd" providerId="ADAL" clId="{54475CA0-7467-43AA-B31F-CB8E65B5D4A8}" dt="2023-08-03T17:06:48.194" v="1874" actId="26606"/>
          <ac:spMkLst>
            <pc:docMk/>
            <pc:sldMk cId="3916279129" sldId="267"/>
            <ac:spMk id="25" creationId="{04812C46-200A-4DEB-A05E-3ED6C68C2387}"/>
          </ac:spMkLst>
        </pc:spChg>
        <pc:spChg chg="add del">
          <ac:chgData name="Lynne Shedlock" userId="b2d3fa82-1214-4e8d-b19e-a3d93ea9bebd" providerId="ADAL" clId="{54475CA0-7467-43AA-B31F-CB8E65B5D4A8}" dt="2023-08-03T17:06:48.194" v="1874" actId="26606"/>
          <ac:spMkLst>
            <pc:docMk/>
            <pc:sldMk cId="3916279129" sldId="267"/>
            <ac:spMk id="27" creationId="{D1EA859B-E555-4109-94F3-6700E046E008}"/>
          </ac:spMkLst>
        </pc:spChg>
        <pc:picChg chg="add del">
          <ac:chgData name="Lynne Shedlock" userId="b2d3fa82-1214-4e8d-b19e-a3d93ea9bebd" providerId="ADAL" clId="{54475CA0-7467-43AA-B31F-CB8E65B5D4A8}" dt="2023-08-03T17:06:48.194" v="1874" actId="26606"/>
          <ac:picMkLst>
            <pc:docMk/>
            <pc:sldMk cId="3916279129" sldId="267"/>
            <ac:picMk id="21" creationId="{66AF6ADE-2CC8-D62A-CE95-4875F93FB761}"/>
          </ac:picMkLst>
        </pc:picChg>
        <pc:picChg chg="add del">
          <ac:chgData name="Lynne Shedlock" userId="b2d3fa82-1214-4e8d-b19e-a3d93ea9bebd" providerId="ADAL" clId="{54475CA0-7467-43AA-B31F-CB8E65B5D4A8}" dt="2023-08-03T17:06:58.062" v="1876" actId="26606"/>
          <ac:picMkLst>
            <pc:docMk/>
            <pc:sldMk cId="3916279129" sldId="267"/>
            <ac:picMk id="30" creationId="{C1AE39A6-DF1C-AF70-6351-5D8375FADB72}"/>
          </ac:picMkLst>
        </pc:picChg>
        <pc:picChg chg="add del">
          <ac:chgData name="Lynne Shedlock" userId="b2d3fa82-1214-4e8d-b19e-a3d93ea9bebd" providerId="ADAL" clId="{54475CA0-7467-43AA-B31F-CB8E65B5D4A8}" dt="2023-08-03T17:07:03.063" v="1878" actId="26606"/>
          <ac:picMkLst>
            <pc:docMk/>
            <pc:sldMk cId="3916279129" sldId="267"/>
            <ac:picMk id="32" creationId="{B42118B9-49EB-9849-FE94-DA35539F3386}"/>
          </ac:picMkLst>
        </pc:picChg>
        <pc:picChg chg="add">
          <ac:chgData name="Lynne Shedlock" userId="b2d3fa82-1214-4e8d-b19e-a3d93ea9bebd" providerId="ADAL" clId="{54475CA0-7467-43AA-B31F-CB8E65B5D4A8}" dt="2023-08-03T17:07:03.094" v="1879" actId="26606"/>
          <ac:picMkLst>
            <pc:docMk/>
            <pc:sldMk cId="3916279129" sldId="267"/>
            <ac:picMk id="36" creationId="{C1AE39A6-DF1C-AF70-6351-5D8375FADB72}"/>
          </ac:picMkLst>
        </pc:picChg>
        <pc:cxnChg chg="add del">
          <ac:chgData name="Lynne Shedlock" userId="b2d3fa82-1214-4e8d-b19e-a3d93ea9bebd" providerId="ADAL" clId="{54475CA0-7467-43AA-B31F-CB8E65B5D4A8}" dt="2023-08-03T17:06:58.062" v="1876" actId="26606"/>
          <ac:cxnSpMkLst>
            <pc:docMk/>
            <pc:sldMk cId="3916279129" sldId="267"/>
            <ac:cxnSpMk id="29" creationId="{1503BFE4-729B-D9D0-C17B-501E6AF1127A}"/>
          </ac:cxnSpMkLst>
        </pc:cxnChg>
        <pc:cxnChg chg="add del">
          <ac:chgData name="Lynne Shedlock" userId="b2d3fa82-1214-4e8d-b19e-a3d93ea9bebd" providerId="ADAL" clId="{54475CA0-7467-43AA-B31F-CB8E65B5D4A8}" dt="2023-08-03T17:07:03.063" v="1878" actId="26606"/>
          <ac:cxnSpMkLst>
            <pc:docMk/>
            <pc:sldMk cId="3916279129" sldId="267"/>
            <ac:cxnSpMk id="33" creationId="{1503BFE4-729B-D9D0-C17B-501E6AF1127A}"/>
          </ac:cxnSpMkLst>
        </pc:cxnChg>
        <pc:cxnChg chg="add">
          <ac:chgData name="Lynne Shedlock" userId="b2d3fa82-1214-4e8d-b19e-a3d93ea9bebd" providerId="ADAL" clId="{54475CA0-7467-43AA-B31F-CB8E65B5D4A8}" dt="2023-08-03T17:07:03.094" v="1879" actId="26606"/>
          <ac:cxnSpMkLst>
            <pc:docMk/>
            <pc:sldMk cId="3916279129" sldId="267"/>
            <ac:cxnSpMk id="35" creationId="{1503BFE4-729B-D9D0-C17B-501E6AF1127A}"/>
          </ac:cxnSpMkLst>
        </pc:cxnChg>
      </pc:sldChg>
      <pc:sldChg chg="addSp del delDesignElem">
        <pc:chgData name="Lynne Shedlock" userId="b2d3fa82-1214-4e8d-b19e-a3d93ea9bebd" providerId="ADAL" clId="{54475CA0-7467-43AA-B31F-CB8E65B5D4A8}" dt="2023-08-03T15:57:11.674" v="729"/>
        <pc:sldMkLst>
          <pc:docMk/>
          <pc:sldMk cId="131020196" sldId="354"/>
        </pc:sldMkLst>
        <pc:spChg chg="add">
          <ac:chgData name="Lynne Shedlock" userId="b2d3fa82-1214-4e8d-b19e-a3d93ea9bebd" providerId="ADAL" clId="{54475CA0-7467-43AA-B31F-CB8E65B5D4A8}" dt="2023-08-03T15:57:11.674" v="729"/>
          <ac:spMkLst>
            <pc:docMk/>
            <pc:sldMk cId="131020196" sldId="354"/>
            <ac:spMk id="13" creationId="{A8384FB5-9ADC-4DDC-881B-597D56F5B15D}"/>
          </ac:spMkLst>
        </pc:spChg>
        <pc:spChg chg="add">
          <ac:chgData name="Lynne Shedlock" userId="b2d3fa82-1214-4e8d-b19e-a3d93ea9bebd" providerId="ADAL" clId="{54475CA0-7467-43AA-B31F-CB8E65B5D4A8}" dt="2023-08-03T15:57:11.674" v="729"/>
          <ac:spMkLst>
            <pc:docMk/>
            <pc:sldMk cId="131020196" sldId="354"/>
            <ac:spMk id="18" creationId="{91E5A9A7-95C6-4F4F-B00E-C82E07FE62EF}"/>
          </ac:spMkLst>
        </pc:spChg>
        <pc:spChg chg="add">
          <ac:chgData name="Lynne Shedlock" userId="b2d3fa82-1214-4e8d-b19e-a3d93ea9bebd" providerId="ADAL" clId="{54475CA0-7467-43AA-B31F-CB8E65B5D4A8}" dt="2023-08-03T15:57:11.674" v="729"/>
          <ac:spMkLst>
            <pc:docMk/>
            <pc:sldMk cId="131020196" sldId="354"/>
            <ac:spMk id="20" creationId="{D07DD2DE-F619-49DD-B5E7-03A290FF4ED1}"/>
          </ac:spMkLst>
        </pc:spChg>
        <pc:spChg chg="add">
          <ac:chgData name="Lynne Shedlock" userId="b2d3fa82-1214-4e8d-b19e-a3d93ea9bebd" providerId="ADAL" clId="{54475CA0-7467-43AA-B31F-CB8E65B5D4A8}" dt="2023-08-03T15:57:11.674" v="729"/>
          <ac:spMkLst>
            <pc:docMk/>
            <pc:sldMk cId="131020196" sldId="354"/>
            <ac:spMk id="22" creationId="{85149191-5F60-4A28-AAFF-039F96B0F3EC}"/>
          </ac:spMkLst>
        </pc:spChg>
        <pc:spChg chg="add">
          <ac:chgData name="Lynne Shedlock" userId="b2d3fa82-1214-4e8d-b19e-a3d93ea9bebd" providerId="ADAL" clId="{54475CA0-7467-43AA-B31F-CB8E65B5D4A8}" dt="2023-08-03T15:57:11.674" v="729"/>
          <ac:spMkLst>
            <pc:docMk/>
            <pc:sldMk cId="131020196" sldId="354"/>
            <ac:spMk id="24" creationId="{F8260ED5-17F7-4158-B241-D51DD4CF1B7E}"/>
          </ac:spMkLst>
        </pc:spChg>
      </pc:sldChg>
      <pc:sldChg chg="addSp modSp mod ord setBg delDesignElem">
        <pc:chgData name="Lynne Shedlock" userId="b2d3fa82-1214-4e8d-b19e-a3d93ea9bebd" providerId="ADAL" clId="{54475CA0-7467-43AA-B31F-CB8E65B5D4A8}" dt="2023-08-03T16:38:15.778" v="1011"/>
        <pc:sldMkLst>
          <pc:docMk/>
          <pc:sldMk cId="593880363" sldId="360"/>
        </pc:sldMkLst>
        <pc:spChg chg="mod">
          <ac:chgData name="Lynne Shedlock" userId="b2d3fa82-1214-4e8d-b19e-a3d93ea9bebd" providerId="ADAL" clId="{54475CA0-7467-43AA-B31F-CB8E65B5D4A8}" dt="2023-08-03T16:36:19.756" v="976" actId="26606"/>
          <ac:spMkLst>
            <pc:docMk/>
            <pc:sldMk cId="593880363" sldId="360"/>
            <ac:spMk id="2" creationId="{74F8030F-0FBE-4BE4-A833-39462DF65B41}"/>
          </ac:spMkLst>
        </pc:spChg>
        <pc:spChg chg="mod">
          <ac:chgData name="Lynne Shedlock" userId="b2d3fa82-1214-4e8d-b19e-a3d93ea9bebd" providerId="ADAL" clId="{54475CA0-7467-43AA-B31F-CB8E65B5D4A8}" dt="2023-08-03T16:36:19.756" v="976" actId="26606"/>
          <ac:spMkLst>
            <pc:docMk/>
            <pc:sldMk cId="593880363" sldId="360"/>
            <ac:spMk id="4" creationId="{705EE813-8383-4923-9D9D-83E7FACEF2CF}"/>
          </ac:spMkLst>
        </pc:spChg>
        <pc:spChg chg="add">
          <ac:chgData name="Lynne Shedlock" userId="b2d3fa82-1214-4e8d-b19e-a3d93ea9bebd" providerId="ADAL" clId="{54475CA0-7467-43AA-B31F-CB8E65B5D4A8}" dt="2023-08-03T16:36:19.756" v="976" actId="26606"/>
          <ac:spMkLst>
            <pc:docMk/>
            <pc:sldMk cId="593880363" sldId="360"/>
            <ac:spMk id="10" creationId="{BACC6370-2D7E-4714-9D71-7542949D7D5D}"/>
          </ac:spMkLst>
        </pc:spChg>
        <pc:spChg chg="add">
          <ac:chgData name="Lynne Shedlock" userId="b2d3fa82-1214-4e8d-b19e-a3d93ea9bebd" providerId="ADAL" clId="{54475CA0-7467-43AA-B31F-CB8E65B5D4A8}" dt="2023-08-03T16:36:19.756" v="976" actId="26606"/>
          <ac:spMkLst>
            <pc:docMk/>
            <pc:sldMk cId="593880363" sldId="360"/>
            <ac:spMk id="12" creationId="{F68B3F68-107C-434F-AA38-110D5EA91B85}"/>
          </ac:spMkLst>
        </pc:spChg>
        <pc:spChg chg="add">
          <ac:chgData name="Lynne Shedlock" userId="b2d3fa82-1214-4e8d-b19e-a3d93ea9bebd" providerId="ADAL" clId="{54475CA0-7467-43AA-B31F-CB8E65B5D4A8}" dt="2023-08-03T16:36:19.756" v="976" actId="26606"/>
          <ac:spMkLst>
            <pc:docMk/>
            <pc:sldMk cId="593880363" sldId="360"/>
            <ac:spMk id="14" creationId="{AAD0DBB9-1A4B-4391-81D4-CB19F9AB918A}"/>
          </ac:spMkLst>
        </pc:spChg>
        <pc:spChg chg="add">
          <ac:chgData name="Lynne Shedlock" userId="b2d3fa82-1214-4e8d-b19e-a3d93ea9bebd" providerId="ADAL" clId="{54475CA0-7467-43AA-B31F-CB8E65B5D4A8}" dt="2023-08-03T16:36:19.756" v="976" actId="26606"/>
          <ac:spMkLst>
            <pc:docMk/>
            <pc:sldMk cId="593880363" sldId="360"/>
            <ac:spMk id="16" creationId="{063BBA22-50EA-4C4D-BE05-F1CE4E63AA56}"/>
          </ac:spMkLst>
        </pc:spChg>
        <pc:graphicFrameChg chg="mod modGraphic">
          <ac:chgData name="Lynne Shedlock" userId="b2d3fa82-1214-4e8d-b19e-a3d93ea9bebd" providerId="ADAL" clId="{54475CA0-7467-43AA-B31F-CB8E65B5D4A8}" dt="2023-08-03T16:36:19.756" v="976" actId="26606"/>
          <ac:graphicFrameMkLst>
            <pc:docMk/>
            <pc:sldMk cId="593880363" sldId="360"/>
            <ac:graphicFrameMk id="5" creationId="{AEBAE733-1F41-4E5A-AC67-6624C5803520}"/>
          </ac:graphicFrameMkLst>
        </pc:graphicFrameChg>
      </pc:sldChg>
      <pc:sldChg chg="addSp delSp modSp mod setBg delDesignElem">
        <pc:chgData name="Lynne Shedlock" userId="b2d3fa82-1214-4e8d-b19e-a3d93ea9bebd" providerId="ADAL" clId="{54475CA0-7467-43AA-B31F-CB8E65B5D4A8}" dt="2023-08-03T16:53:35.394" v="1246" actId="26606"/>
        <pc:sldMkLst>
          <pc:docMk/>
          <pc:sldMk cId="3043699648" sldId="363"/>
        </pc:sldMkLst>
        <pc:spChg chg="mod">
          <ac:chgData name="Lynne Shedlock" userId="b2d3fa82-1214-4e8d-b19e-a3d93ea9bebd" providerId="ADAL" clId="{54475CA0-7467-43AA-B31F-CB8E65B5D4A8}" dt="2023-08-03T16:53:35.394" v="1246" actId="26606"/>
          <ac:spMkLst>
            <pc:docMk/>
            <pc:sldMk cId="3043699648" sldId="363"/>
            <ac:spMk id="2" creationId="{74F8030F-0FBE-4BE4-A833-39462DF65B41}"/>
          </ac:spMkLst>
        </pc:spChg>
        <pc:spChg chg="mod">
          <ac:chgData name="Lynne Shedlock" userId="b2d3fa82-1214-4e8d-b19e-a3d93ea9bebd" providerId="ADAL" clId="{54475CA0-7467-43AA-B31F-CB8E65B5D4A8}" dt="2023-08-03T16:50:09.014" v="1235" actId="26606"/>
          <ac:spMkLst>
            <pc:docMk/>
            <pc:sldMk cId="3043699648" sldId="363"/>
            <ac:spMk id="4" creationId="{705EE813-8383-4923-9D9D-83E7FACEF2CF}"/>
          </ac:spMkLst>
        </pc:spChg>
        <pc:spChg chg="add del">
          <ac:chgData name="Lynne Shedlock" userId="b2d3fa82-1214-4e8d-b19e-a3d93ea9bebd" providerId="ADAL" clId="{54475CA0-7467-43AA-B31F-CB8E65B5D4A8}" dt="2023-08-03T16:50:09.014" v="1235" actId="26606"/>
          <ac:spMkLst>
            <pc:docMk/>
            <pc:sldMk cId="3043699648" sldId="363"/>
            <ac:spMk id="79" creationId="{DCC231C8-C761-4B31-9B1C-C6D19248C6B3}"/>
          </ac:spMkLst>
        </pc:spChg>
        <pc:spChg chg="add del">
          <ac:chgData name="Lynne Shedlock" userId="b2d3fa82-1214-4e8d-b19e-a3d93ea9bebd" providerId="ADAL" clId="{54475CA0-7467-43AA-B31F-CB8E65B5D4A8}" dt="2023-08-03T16:50:03.431" v="1232" actId="26606"/>
          <ac:spMkLst>
            <pc:docMk/>
            <pc:sldMk cId="3043699648" sldId="363"/>
            <ac:spMk id="84" creationId="{BACC6370-2D7E-4714-9D71-7542949D7D5D}"/>
          </ac:spMkLst>
        </pc:spChg>
        <pc:spChg chg="add del">
          <ac:chgData name="Lynne Shedlock" userId="b2d3fa82-1214-4e8d-b19e-a3d93ea9bebd" providerId="ADAL" clId="{54475CA0-7467-43AA-B31F-CB8E65B5D4A8}" dt="2023-08-03T16:50:03.431" v="1232" actId="26606"/>
          <ac:spMkLst>
            <pc:docMk/>
            <pc:sldMk cId="3043699648" sldId="363"/>
            <ac:spMk id="86" creationId="{F68B3F68-107C-434F-AA38-110D5EA91B85}"/>
          </ac:spMkLst>
        </pc:spChg>
        <pc:spChg chg="add del">
          <ac:chgData name="Lynne Shedlock" userId="b2d3fa82-1214-4e8d-b19e-a3d93ea9bebd" providerId="ADAL" clId="{54475CA0-7467-43AA-B31F-CB8E65B5D4A8}" dt="2023-08-03T16:50:03.431" v="1232" actId="26606"/>
          <ac:spMkLst>
            <pc:docMk/>
            <pc:sldMk cId="3043699648" sldId="363"/>
            <ac:spMk id="88" creationId="{AAD0DBB9-1A4B-4391-81D4-CB19F9AB918A}"/>
          </ac:spMkLst>
        </pc:spChg>
        <pc:spChg chg="add del">
          <ac:chgData name="Lynne Shedlock" userId="b2d3fa82-1214-4e8d-b19e-a3d93ea9bebd" providerId="ADAL" clId="{54475CA0-7467-43AA-B31F-CB8E65B5D4A8}" dt="2023-08-03T16:50:03.431" v="1232" actId="26606"/>
          <ac:spMkLst>
            <pc:docMk/>
            <pc:sldMk cId="3043699648" sldId="363"/>
            <ac:spMk id="90" creationId="{063BBA22-50EA-4C4D-BE05-F1CE4E63AA56}"/>
          </ac:spMkLst>
        </pc:spChg>
        <pc:spChg chg="add del">
          <ac:chgData name="Lynne Shedlock" userId="b2d3fa82-1214-4e8d-b19e-a3d93ea9bebd" providerId="ADAL" clId="{54475CA0-7467-43AA-B31F-CB8E65B5D4A8}" dt="2023-08-03T16:50:08.841" v="1234" actId="26606"/>
          <ac:spMkLst>
            <pc:docMk/>
            <pc:sldMk cId="3043699648" sldId="363"/>
            <ac:spMk id="92" creationId="{DCC231C8-C761-4B31-9B1C-C6D19248C6B3}"/>
          </ac:spMkLst>
        </pc:spChg>
        <pc:spChg chg="add del">
          <ac:chgData name="Lynne Shedlock" userId="b2d3fa82-1214-4e8d-b19e-a3d93ea9bebd" providerId="ADAL" clId="{54475CA0-7467-43AA-B31F-CB8E65B5D4A8}" dt="2023-08-03T16:53:24.068" v="1245" actId="26606"/>
          <ac:spMkLst>
            <pc:docMk/>
            <pc:sldMk cId="3043699648" sldId="363"/>
            <ac:spMk id="94" creationId="{BACC6370-2D7E-4714-9D71-7542949D7D5D}"/>
          </ac:spMkLst>
        </pc:spChg>
        <pc:spChg chg="add del">
          <ac:chgData name="Lynne Shedlock" userId="b2d3fa82-1214-4e8d-b19e-a3d93ea9bebd" providerId="ADAL" clId="{54475CA0-7467-43AA-B31F-CB8E65B5D4A8}" dt="2023-08-03T16:53:24.068" v="1245" actId="26606"/>
          <ac:spMkLst>
            <pc:docMk/>
            <pc:sldMk cId="3043699648" sldId="363"/>
            <ac:spMk id="95" creationId="{F68B3F68-107C-434F-AA38-110D5EA91B85}"/>
          </ac:spMkLst>
        </pc:spChg>
        <pc:spChg chg="add del">
          <ac:chgData name="Lynne Shedlock" userId="b2d3fa82-1214-4e8d-b19e-a3d93ea9bebd" providerId="ADAL" clId="{54475CA0-7467-43AA-B31F-CB8E65B5D4A8}" dt="2023-08-03T16:53:24.068" v="1245" actId="26606"/>
          <ac:spMkLst>
            <pc:docMk/>
            <pc:sldMk cId="3043699648" sldId="363"/>
            <ac:spMk id="96" creationId="{AAD0DBB9-1A4B-4391-81D4-CB19F9AB918A}"/>
          </ac:spMkLst>
        </pc:spChg>
        <pc:spChg chg="add del">
          <ac:chgData name="Lynne Shedlock" userId="b2d3fa82-1214-4e8d-b19e-a3d93ea9bebd" providerId="ADAL" clId="{54475CA0-7467-43AA-B31F-CB8E65B5D4A8}" dt="2023-08-03T16:53:24.068" v="1245" actId="26606"/>
          <ac:spMkLst>
            <pc:docMk/>
            <pc:sldMk cId="3043699648" sldId="363"/>
            <ac:spMk id="97" creationId="{063BBA22-50EA-4C4D-BE05-F1CE4E63AA56}"/>
          </ac:spMkLst>
        </pc:spChg>
        <pc:spChg chg="add del">
          <ac:chgData name="Lynne Shedlock" userId="b2d3fa82-1214-4e8d-b19e-a3d93ea9bebd" providerId="ADAL" clId="{54475CA0-7467-43AA-B31F-CB8E65B5D4A8}" dt="2023-08-03T16:51:24.915" v="1240" actId="26606"/>
          <ac:spMkLst>
            <pc:docMk/>
            <pc:sldMk cId="3043699648" sldId="363"/>
            <ac:spMk id="99" creationId="{BACC6370-2D7E-4714-9D71-7542949D7D5D}"/>
          </ac:spMkLst>
        </pc:spChg>
        <pc:spChg chg="add del">
          <ac:chgData name="Lynne Shedlock" userId="b2d3fa82-1214-4e8d-b19e-a3d93ea9bebd" providerId="ADAL" clId="{54475CA0-7467-43AA-B31F-CB8E65B5D4A8}" dt="2023-08-03T16:51:24.915" v="1240" actId="26606"/>
          <ac:spMkLst>
            <pc:docMk/>
            <pc:sldMk cId="3043699648" sldId="363"/>
            <ac:spMk id="100" creationId="{F68B3F68-107C-434F-AA38-110D5EA91B85}"/>
          </ac:spMkLst>
        </pc:spChg>
        <pc:spChg chg="add del">
          <ac:chgData name="Lynne Shedlock" userId="b2d3fa82-1214-4e8d-b19e-a3d93ea9bebd" providerId="ADAL" clId="{54475CA0-7467-43AA-B31F-CB8E65B5D4A8}" dt="2023-08-03T16:51:24.915" v="1240" actId="26606"/>
          <ac:spMkLst>
            <pc:docMk/>
            <pc:sldMk cId="3043699648" sldId="363"/>
            <ac:spMk id="101" creationId="{AAD0DBB9-1A4B-4391-81D4-CB19F9AB918A}"/>
          </ac:spMkLst>
        </pc:spChg>
        <pc:spChg chg="add del">
          <ac:chgData name="Lynne Shedlock" userId="b2d3fa82-1214-4e8d-b19e-a3d93ea9bebd" providerId="ADAL" clId="{54475CA0-7467-43AA-B31F-CB8E65B5D4A8}" dt="2023-08-03T16:51:13.625" v="1238" actId="26606"/>
          <ac:spMkLst>
            <pc:docMk/>
            <pc:sldMk cId="3043699648" sldId="363"/>
            <ac:spMk id="102" creationId="{BACC6370-2D7E-4714-9D71-7542949D7D5D}"/>
          </ac:spMkLst>
        </pc:spChg>
        <pc:spChg chg="add del">
          <ac:chgData name="Lynne Shedlock" userId="b2d3fa82-1214-4e8d-b19e-a3d93ea9bebd" providerId="ADAL" clId="{54475CA0-7467-43AA-B31F-CB8E65B5D4A8}" dt="2023-08-03T16:51:24.915" v="1240" actId="26606"/>
          <ac:spMkLst>
            <pc:docMk/>
            <pc:sldMk cId="3043699648" sldId="363"/>
            <ac:spMk id="103" creationId="{063BBA22-50EA-4C4D-BE05-F1CE4E63AA56}"/>
          </ac:spMkLst>
        </pc:spChg>
        <pc:spChg chg="add del">
          <ac:chgData name="Lynne Shedlock" userId="b2d3fa82-1214-4e8d-b19e-a3d93ea9bebd" providerId="ADAL" clId="{54475CA0-7467-43AA-B31F-CB8E65B5D4A8}" dt="2023-08-03T16:51:13.625" v="1238" actId="26606"/>
          <ac:spMkLst>
            <pc:docMk/>
            <pc:sldMk cId="3043699648" sldId="363"/>
            <ac:spMk id="104" creationId="{F68B3F68-107C-434F-AA38-110D5EA91B85}"/>
          </ac:spMkLst>
        </pc:spChg>
        <pc:spChg chg="add del">
          <ac:chgData name="Lynne Shedlock" userId="b2d3fa82-1214-4e8d-b19e-a3d93ea9bebd" providerId="ADAL" clId="{54475CA0-7467-43AA-B31F-CB8E65B5D4A8}" dt="2023-08-03T16:53:35.394" v="1246" actId="26606"/>
          <ac:spMkLst>
            <pc:docMk/>
            <pc:sldMk cId="3043699648" sldId="363"/>
            <ac:spMk id="105" creationId="{BACC6370-2D7E-4714-9D71-7542949D7D5D}"/>
          </ac:spMkLst>
        </pc:spChg>
        <pc:spChg chg="add del">
          <ac:chgData name="Lynne Shedlock" userId="b2d3fa82-1214-4e8d-b19e-a3d93ea9bebd" providerId="ADAL" clId="{54475CA0-7467-43AA-B31F-CB8E65B5D4A8}" dt="2023-08-03T16:51:13.625" v="1238" actId="26606"/>
          <ac:spMkLst>
            <pc:docMk/>
            <pc:sldMk cId="3043699648" sldId="363"/>
            <ac:spMk id="106" creationId="{AAD0DBB9-1A4B-4391-81D4-CB19F9AB918A}"/>
          </ac:spMkLst>
        </pc:spChg>
        <pc:spChg chg="add del">
          <ac:chgData name="Lynne Shedlock" userId="b2d3fa82-1214-4e8d-b19e-a3d93ea9bebd" providerId="ADAL" clId="{54475CA0-7467-43AA-B31F-CB8E65B5D4A8}" dt="2023-08-03T16:53:35.394" v="1246" actId="26606"/>
          <ac:spMkLst>
            <pc:docMk/>
            <pc:sldMk cId="3043699648" sldId="363"/>
            <ac:spMk id="107" creationId="{F68B3F68-107C-434F-AA38-110D5EA91B85}"/>
          </ac:spMkLst>
        </pc:spChg>
        <pc:spChg chg="add del">
          <ac:chgData name="Lynne Shedlock" userId="b2d3fa82-1214-4e8d-b19e-a3d93ea9bebd" providerId="ADAL" clId="{54475CA0-7467-43AA-B31F-CB8E65B5D4A8}" dt="2023-08-03T16:51:13.625" v="1238" actId="26606"/>
          <ac:spMkLst>
            <pc:docMk/>
            <pc:sldMk cId="3043699648" sldId="363"/>
            <ac:spMk id="108" creationId="{063BBA22-50EA-4C4D-BE05-F1CE4E63AA56}"/>
          </ac:spMkLst>
        </pc:spChg>
        <pc:spChg chg="add del">
          <ac:chgData name="Lynne Shedlock" userId="b2d3fa82-1214-4e8d-b19e-a3d93ea9bebd" providerId="ADAL" clId="{54475CA0-7467-43AA-B31F-CB8E65B5D4A8}" dt="2023-08-03T16:53:35.394" v="1246" actId="26606"/>
          <ac:spMkLst>
            <pc:docMk/>
            <pc:sldMk cId="3043699648" sldId="363"/>
            <ac:spMk id="109" creationId="{AAD0DBB9-1A4B-4391-81D4-CB19F9AB918A}"/>
          </ac:spMkLst>
        </pc:spChg>
        <pc:spChg chg="add del">
          <ac:chgData name="Lynne Shedlock" userId="b2d3fa82-1214-4e8d-b19e-a3d93ea9bebd" providerId="ADAL" clId="{54475CA0-7467-43AA-B31F-CB8E65B5D4A8}" dt="2023-08-03T16:53:35.394" v="1246" actId="26606"/>
          <ac:spMkLst>
            <pc:docMk/>
            <pc:sldMk cId="3043699648" sldId="363"/>
            <ac:spMk id="110" creationId="{063BBA22-50EA-4C4D-BE05-F1CE4E63AA56}"/>
          </ac:spMkLst>
        </pc:spChg>
        <pc:spChg chg="add">
          <ac:chgData name="Lynne Shedlock" userId="b2d3fa82-1214-4e8d-b19e-a3d93ea9bebd" providerId="ADAL" clId="{54475CA0-7467-43AA-B31F-CB8E65B5D4A8}" dt="2023-08-03T16:53:35.394" v="1246" actId="26606"/>
          <ac:spMkLst>
            <pc:docMk/>
            <pc:sldMk cId="3043699648" sldId="363"/>
            <ac:spMk id="115" creationId="{BACC6370-2D7E-4714-9D71-7542949D7D5D}"/>
          </ac:spMkLst>
        </pc:spChg>
        <pc:spChg chg="add">
          <ac:chgData name="Lynne Shedlock" userId="b2d3fa82-1214-4e8d-b19e-a3d93ea9bebd" providerId="ADAL" clId="{54475CA0-7467-43AA-B31F-CB8E65B5D4A8}" dt="2023-08-03T16:53:35.394" v="1246" actId="26606"/>
          <ac:spMkLst>
            <pc:docMk/>
            <pc:sldMk cId="3043699648" sldId="363"/>
            <ac:spMk id="117" creationId="{256B2C21-A230-48C0-8DF1-C46611373C44}"/>
          </ac:spMkLst>
        </pc:spChg>
        <pc:spChg chg="add">
          <ac:chgData name="Lynne Shedlock" userId="b2d3fa82-1214-4e8d-b19e-a3d93ea9bebd" providerId="ADAL" clId="{54475CA0-7467-43AA-B31F-CB8E65B5D4A8}" dt="2023-08-03T16:53:35.394" v="1246" actId="26606"/>
          <ac:spMkLst>
            <pc:docMk/>
            <pc:sldMk cId="3043699648" sldId="363"/>
            <ac:spMk id="119" creationId="{3847E18C-932D-4C95-AABA-FEC7C9499AD7}"/>
          </ac:spMkLst>
        </pc:spChg>
        <pc:spChg chg="add">
          <ac:chgData name="Lynne Shedlock" userId="b2d3fa82-1214-4e8d-b19e-a3d93ea9bebd" providerId="ADAL" clId="{54475CA0-7467-43AA-B31F-CB8E65B5D4A8}" dt="2023-08-03T16:53:35.394" v="1246" actId="26606"/>
          <ac:spMkLst>
            <pc:docMk/>
            <pc:sldMk cId="3043699648" sldId="363"/>
            <ac:spMk id="121" creationId="{3150CB11-0C61-439E-910F-5787759E72A0}"/>
          </ac:spMkLst>
        </pc:spChg>
        <pc:spChg chg="add">
          <ac:chgData name="Lynne Shedlock" userId="b2d3fa82-1214-4e8d-b19e-a3d93ea9bebd" providerId="ADAL" clId="{54475CA0-7467-43AA-B31F-CB8E65B5D4A8}" dt="2023-08-03T16:53:35.394" v="1246" actId="26606"/>
          <ac:spMkLst>
            <pc:docMk/>
            <pc:sldMk cId="3043699648" sldId="363"/>
            <ac:spMk id="123" creationId="{43F8A58B-5155-44CE-A5FF-7647B47D0A7A}"/>
          </ac:spMkLst>
        </pc:spChg>
        <pc:spChg chg="add">
          <ac:chgData name="Lynne Shedlock" userId="b2d3fa82-1214-4e8d-b19e-a3d93ea9bebd" providerId="ADAL" clId="{54475CA0-7467-43AA-B31F-CB8E65B5D4A8}" dt="2023-08-03T16:53:35.394" v="1246" actId="26606"/>
          <ac:spMkLst>
            <pc:docMk/>
            <pc:sldMk cId="3043699648" sldId="363"/>
            <ac:spMk id="125" creationId="{443F2ACA-E6D6-4028-82DD-F03C262D5DE6}"/>
          </ac:spMkLst>
        </pc:spChg>
        <pc:graphicFrameChg chg="mod modGraphic">
          <ac:chgData name="Lynne Shedlock" userId="b2d3fa82-1214-4e8d-b19e-a3d93ea9bebd" providerId="ADAL" clId="{54475CA0-7467-43AA-B31F-CB8E65B5D4A8}" dt="2023-08-03T16:53:35.394" v="1246" actId="26606"/>
          <ac:graphicFrameMkLst>
            <pc:docMk/>
            <pc:sldMk cId="3043699648" sldId="363"/>
            <ac:graphicFrameMk id="74" creationId="{AAB17F3D-D05F-4118-9C86-32416064F3E8}"/>
          </ac:graphicFrameMkLst>
        </pc:graphicFrameChg>
      </pc:sldChg>
      <pc:sldChg chg="addSp modSp mod setBg delDesignElem">
        <pc:chgData name="Lynne Shedlock" userId="b2d3fa82-1214-4e8d-b19e-a3d93ea9bebd" providerId="ADAL" clId="{54475CA0-7467-43AA-B31F-CB8E65B5D4A8}" dt="2023-08-03T16:38:08.386" v="1009" actId="26606"/>
        <pc:sldMkLst>
          <pc:docMk/>
          <pc:sldMk cId="1928068425" sldId="364"/>
        </pc:sldMkLst>
        <pc:spChg chg="mod">
          <ac:chgData name="Lynne Shedlock" userId="b2d3fa82-1214-4e8d-b19e-a3d93ea9bebd" providerId="ADAL" clId="{54475CA0-7467-43AA-B31F-CB8E65B5D4A8}" dt="2023-08-03T16:38:08.386" v="1009" actId="26606"/>
          <ac:spMkLst>
            <pc:docMk/>
            <pc:sldMk cId="1928068425" sldId="364"/>
            <ac:spMk id="4" creationId="{00000000-0000-0000-0000-000000000000}"/>
          </ac:spMkLst>
        </pc:spChg>
        <pc:spChg chg="mod">
          <ac:chgData name="Lynne Shedlock" userId="b2d3fa82-1214-4e8d-b19e-a3d93ea9bebd" providerId="ADAL" clId="{54475CA0-7467-43AA-B31F-CB8E65B5D4A8}" dt="2023-08-03T16:38:08.386" v="1009" actId="26606"/>
          <ac:spMkLst>
            <pc:docMk/>
            <pc:sldMk cId="1928068425" sldId="364"/>
            <ac:spMk id="5" creationId="{74A137D0-284F-4A46-9E9B-9C4C9277DA32}"/>
          </ac:spMkLst>
        </pc:spChg>
        <pc:spChg chg="mod">
          <ac:chgData name="Lynne Shedlock" userId="b2d3fa82-1214-4e8d-b19e-a3d93ea9bebd" providerId="ADAL" clId="{54475CA0-7467-43AA-B31F-CB8E65B5D4A8}" dt="2023-08-03T16:38:08.386" v="1009" actId="26606"/>
          <ac:spMkLst>
            <pc:docMk/>
            <pc:sldMk cId="1928068425" sldId="364"/>
            <ac:spMk id="9" creationId="{6DE6F073-4CD6-4E27-B712-1C525AA302C4}"/>
          </ac:spMkLst>
        </pc:spChg>
        <pc:spChg chg="add">
          <ac:chgData name="Lynne Shedlock" userId="b2d3fa82-1214-4e8d-b19e-a3d93ea9bebd" providerId="ADAL" clId="{54475CA0-7467-43AA-B31F-CB8E65B5D4A8}" dt="2023-08-03T16:38:08.386" v="1009" actId="26606"/>
          <ac:spMkLst>
            <pc:docMk/>
            <pc:sldMk cId="1928068425" sldId="364"/>
            <ac:spMk id="14" creationId="{DEE2AD96-B495-4E06-9291-B71706F728CB}"/>
          </ac:spMkLst>
        </pc:spChg>
        <pc:spChg chg="add">
          <ac:chgData name="Lynne Shedlock" userId="b2d3fa82-1214-4e8d-b19e-a3d93ea9bebd" providerId="ADAL" clId="{54475CA0-7467-43AA-B31F-CB8E65B5D4A8}" dt="2023-08-03T16:38:08.386" v="1009" actId="26606"/>
          <ac:spMkLst>
            <pc:docMk/>
            <pc:sldMk cId="1928068425" sldId="364"/>
            <ac:spMk id="16" creationId="{53CF6D67-C5A8-4ADD-9E8E-1E38CA1D3166}"/>
          </ac:spMkLst>
        </pc:spChg>
        <pc:spChg chg="add">
          <ac:chgData name="Lynne Shedlock" userId="b2d3fa82-1214-4e8d-b19e-a3d93ea9bebd" providerId="ADAL" clId="{54475CA0-7467-43AA-B31F-CB8E65B5D4A8}" dt="2023-08-03T16:38:08.386" v="1009" actId="26606"/>
          <ac:spMkLst>
            <pc:docMk/>
            <pc:sldMk cId="1928068425" sldId="364"/>
            <ac:spMk id="18" creationId="{86909FA0-B515-4681-B7A8-FA281D133B94}"/>
          </ac:spMkLst>
        </pc:spChg>
        <pc:spChg chg="add">
          <ac:chgData name="Lynne Shedlock" userId="b2d3fa82-1214-4e8d-b19e-a3d93ea9bebd" providerId="ADAL" clId="{54475CA0-7467-43AA-B31F-CB8E65B5D4A8}" dt="2023-08-03T16:38:08.386" v="1009" actId="26606"/>
          <ac:spMkLst>
            <pc:docMk/>
            <pc:sldMk cId="1928068425" sldId="364"/>
            <ac:spMk id="20" creationId="{21C9FE86-FCC3-4A31-AA1C-C882262B7FE7}"/>
          </ac:spMkLst>
        </pc:spChg>
        <pc:spChg chg="add">
          <ac:chgData name="Lynne Shedlock" userId="b2d3fa82-1214-4e8d-b19e-a3d93ea9bebd" providerId="ADAL" clId="{54475CA0-7467-43AA-B31F-CB8E65B5D4A8}" dt="2023-08-03T16:38:08.386" v="1009" actId="26606"/>
          <ac:spMkLst>
            <pc:docMk/>
            <pc:sldMk cId="1928068425" sldId="364"/>
            <ac:spMk id="22" creationId="{7D96243B-ECED-4B71-8E06-AE9A285EAD20}"/>
          </ac:spMkLst>
        </pc:spChg>
        <pc:spChg chg="add">
          <ac:chgData name="Lynne Shedlock" userId="b2d3fa82-1214-4e8d-b19e-a3d93ea9bebd" providerId="ADAL" clId="{54475CA0-7467-43AA-B31F-CB8E65B5D4A8}" dt="2023-08-03T16:38:08.386" v="1009" actId="26606"/>
          <ac:spMkLst>
            <pc:docMk/>
            <pc:sldMk cId="1928068425" sldId="364"/>
            <ac:spMk id="24" creationId="{A09989E4-EFDC-4A90-A633-E0525FB4139E}"/>
          </ac:spMkLst>
        </pc:spChg>
      </pc:sldChg>
      <pc:sldChg chg="addSp delSp modSp mod setBg delDesignElem">
        <pc:chgData name="Lynne Shedlock" userId="b2d3fa82-1214-4e8d-b19e-a3d93ea9bebd" providerId="ADAL" clId="{54475CA0-7467-43AA-B31F-CB8E65B5D4A8}" dt="2023-08-03T17:08:54.944" v="1886" actId="26606"/>
        <pc:sldMkLst>
          <pc:docMk/>
          <pc:sldMk cId="1375018410" sldId="369"/>
        </pc:sldMkLst>
        <pc:spChg chg="mod">
          <ac:chgData name="Lynne Shedlock" userId="b2d3fa82-1214-4e8d-b19e-a3d93ea9bebd" providerId="ADAL" clId="{54475CA0-7467-43AA-B31F-CB8E65B5D4A8}" dt="2023-08-03T17:08:54.944" v="1886" actId="26606"/>
          <ac:spMkLst>
            <pc:docMk/>
            <pc:sldMk cId="1375018410" sldId="369"/>
            <ac:spMk id="2" creationId="{3EA48661-B45D-4AE1-BB01-244564F2B385}"/>
          </ac:spMkLst>
        </pc:spChg>
        <pc:spChg chg="add del mod">
          <ac:chgData name="Lynne Shedlock" userId="b2d3fa82-1214-4e8d-b19e-a3d93ea9bebd" providerId="ADAL" clId="{54475CA0-7467-43AA-B31F-CB8E65B5D4A8}" dt="2023-08-03T16:41:06.741" v="1030" actId="26606"/>
          <ac:spMkLst>
            <pc:docMk/>
            <pc:sldMk cId="1375018410" sldId="369"/>
            <ac:spMk id="3" creationId="{E1D99C2C-4D1D-42AA-B264-8B4586F00D5B}"/>
          </ac:spMkLst>
        </pc:spChg>
        <pc:spChg chg="add del">
          <ac:chgData name="Lynne Shedlock" userId="b2d3fa82-1214-4e8d-b19e-a3d93ea9bebd" providerId="ADAL" clId="{54475CA0-7467-43AA-B31F-CB8E65B5D4A8}" dt="2023-08-03T16:40:20.432" v="1019" actId="26606"/>
          <ac:spMkLst>
            <pc:docMk/>
            <pc:sldMk cId="1375018410" sldId="369"/>
            <ac:spMk id="8" creationId="{DEE2AD96-B495-4E06-9291-B71706F728CB}"/>
          </ac:spMkLst>
        </pc:spChg>
        <pc:spChg chg="add del">
          <ac:chgData name="Lynne Shedlock" userId="b2d3fa82-1214-4e8d-b19e-a3d93ea9bebd" providerId="ADAL" clId="{54475CA0-7467-43AA-B31F-CB8E65B5D4A8}" dt="2023-08-03T16:40:20.432" v="1019" actId="26606"/>
          <ac:spMkLst>
            <pc:docMk/>
            <pc:sldMk cId="1375018410" sldId="369"/>
            <ac:spMk id="10" creationId="{53CF6D67-C5A8-4ADD-9E8E-1E38CA1D3166}"/>
          </ac:spMkLst>
        </pc:spChg>
        <pc:spChg chg="add del">
          <ac:chgData name="Lynne Shedlock" userId="b2d3fa82-1214-4e8d-b19e-a3d93ea9bebd" providerId="ADAL" clId="{54475CA0-7467-43AA-B31F-CB8E65B5D4A8}" dt="2023-08-03T16:40:20.432" v="1019" actId="26606"/>
          <ac:spMkLst>
            <pc:docMk/>
            <pc:sldMk cId="1375018410" sldId="369"/>
            <ac:spMk id="12" creationId="{86909FA0-B515-4681-B7A8-FA281D133B94}"/>
          </ac:spMkLst>
        </pc:spChg>
        <pc:spChg chg="add del">
          <ac:chgData name="Lynne Shedlock" userId="b2d3fa82-1214-4e8d-b19e-a3d93ea9bebd" providerId="ADAL" clId="{54475CA0-7467-43AA-B31F-CB8E65B5D4A8}" dt="2023-08-03T16:40:20.432" v="1019" actId="26606"/>
          <ac:spMkLst>
            <pc:docMk/>
            <pc:sldMk cId="1375018410" sldId="369"/>
            <ac:spMk id="14" creationId="{21C9FE86-FCC3-4A31-AA1C-C882262B7FE7}"/>
          </ac:spMkLst>
        </pc:spChg>
        <pc:spChg chg="add del">
          <ac:chgData name="Lynne Shedlock" userId="b2d3fa82-1214-4e8d-b19e-a3d93ea9bebd" providerId="ADAL" clId="{54475CA0-7467-43AA-B31F-CB8E65B5D4A8}" dt="2023-08-03T16:40:20.432" v="1019" actId="26606"/>
          <ac:spMkLst>
            <pc:docMk/>
            <pc:sldMk cId="1375018410" sldId="369"/>
            <ac:spMk id="16" creationId="{7D96243B-ECED-4B71-8E06-AE9A285EAD20}"/>
          </ac:spMkLst>
        </pc:spChg>
        <pc:spChg chg="add del">
          <ac:chgData name="Lynne Shedlock" userId="b2d3fa82-1214-4e8d-b19e-a3d93ea9bebd" providerId="ADAL" clId="{54475CA0-7467-43AA-B31F-CB8E65B5D4A8}" dt="2023-08-03T16:40:20.432" v="1019" actId="26606"/>
          <ac:spMkLst>
            <pc:docMk/>
            <pc:sldMk cId="1375018410" sldId="369"/>
            <ac:spMk id="18" creationId="{A09989E4-EFDC-4A90-A633-E0525FB4139E}"/>
          </ac:spMkLst>
        </pc:spChg>
        <pc:spChg chg="add del">
          <ac:chgData name="Lynne Shedlock" userId="b2d3fa82-1214-4e8d-b19e-a3d93ea9bebd" providerId="ADAL" clId="{54475CA0-7467-43AA-B31F-CB8E65B5D4A8}" dt="2023-08-03T16:40:20.416" v="1018" actId="26606"/>
          <ac:spMkLst>
            <pc:docMk/>
            <pc:sldMk cId="1375018410" sldId="369"/>
            <ac:spMk id="23" creationId="{DEE2AD96-B495-4E06-9291-B71706F728CB}"/>
          </ac:spMkLst>
        </pc:spChg>
        <pc:spChg chg="add del">
          <ac:chgData name="Lynne Shedlock" userId="b2d3fa82-1214-4e8d-b19e-a3d93ea9bebd" providerId="ADAL" clId="{54475CA0-7467-43AA-B31F-CB8E65B5D4A8}" dt="2023-08-03T16:40:20.416" v="1018" actId="26606"/>
          <ac:spMkLst>
            <pc:docMk/>
            <pc:sldMk cId="1375018410" sldId="369"/>
            <ac:spMk id="25" creationId="{53CF6D67-C5A8-4ADD-9E8E-1E38CA1D3166}"/>
          </ac:spMkLst>
        </pc:spChg>
        <pc:spChg chg="add del">
          <ac:chgData name="Lynne Shedlock" userId="b2d3fa82-1214-4e8d-b19e-a3d93ea9bebd" providerId="ADAL" clId="{54475CA0-7467-43AA-B31F-CB8E65B5D4A8}" dt="2023-08-03T16:40:20.416" v="1018" actId="26606"/>
          <ac:spMkLst>
            <pc:docMk/>
            <pc:sldMk cId="1375018410" sldId="369"/>
            <ac:spMk id="27" creationId="{86909FA0-B515-4681-B7A8-FA281D133B94}"/>
          </ac:spMkLst>
        </pc:spChg>
        <pc:spChg chg="add del">
          <ac:chgData name="Lynne Shedlock" userId="b2d3fa82-1214-4e8d-b19e-a3d93ea9bebd" providerId="ADAL" clId="{54475CA0-7467-43AA-B31F-CB8E65B5D4A8}" dt="2023-08-03T16:40:20.416" v="1018" actId="26606"/>
          <ac:spMkLst>
            <pc:docMk/>
            <pc:sldMk cId="1375018410" sldId="369"/>
            <ac:spMk id="29" creationId="{21C9FE86-FCC3-4A31-AA1C-C882262B7FE7}"/>
          </ac:spMkLst>
        </pc:spChg>
        <pc:spChg chg="add del">
          <ac:chgData name="Lynne Shedlock" userId="b2d3fa82-1214-4e8d-b19e-a3d93ea9bebd" providerId="ADAL" clId="{54475CA0-7467-43AA-B31F-CB8E65B5D4A8}" dt="2023-08-03T16:40:20.416" v="1018" actId="26606"/>
          <ac:spMkLst>
            <pc:docMk/>
            <pc:sldMk cId="1375018410" sldId="369"/>
            <ac:spMk id="31" creationId="{7D96243B-ECED-4B71-8E06-AE9A285EAD20}"/>
          </ac:spMkLst>
        </pc:spChg>
        <pc:spChg chg="add del">
          <ac:chgData name="Lynne Shedlock" userId="b2d3fa82-1214-4e8d-b19e-a3d93ea9bebd" providerId="ADAL" clId="{54475CA0-7467-43AA-B31F-CB8E65B5D4A8}" dt="2023-08-03T16:40:20.416" v="1018" actId="26606"/>
          <ac:spMkLst>
            <pc:docMk/>
            <pc:sldMk cId="1375018410" sldId="369"/>
            <ac:spMk id="33" creationId="{A09989E4-EFDC-4A90-A633-E0525FB4139E}"/>
          </ac:spMkLst>
        </pc:spChg>
        <pc:spChg chg="add del">
          <ac:chgData name="Lynne Shedlock" userId="b2d3fa82-1214-4e8d-b19e-a3d93ea9bebd" providerId="ADAL" clId="{54475CA0-7467-43AA-B31F-CB8E65B5D4A8}" dt="2023-08-03T16:40:44.876" v="1024" actId="26606"/>
          <ac:spMkLst>
            <pc:docMk/>
            <pc:sldMk cId="1375018410" sldId="369"/>
            <ac:spMk id="35" creationId="{1B15ED52-F352-441B-82BF-E0EA34836D08}"/>
          </ac:spMkLst>
        </pc:spChg>
        <pc:spChg chg="add del">
          <ac:chgData name="Lynne Shedlock" userId="b2d3fa82-1214-4e8d-b19e-a3d93ea9bebd" providerId="ADAL" clId="{54475CA0-7467-43AA-B31F-CB8E65B5D4A8}" dt="2023-08-03T16:40:44.876" v="1024" actId="26606"/>
          <ac:spMkLst>
            <pc:docMk/>
            <pc:sldMk cId="1375018410" sldId="369"/>
            <ac:spMk id="36" creationId="{3B2E3793-BFE6-45A2-9B7B-E18844431C99}"/>
          </ac:spMkLst>
        </pc:spChg>
        <pc:spChg chg="add del">
          <ac:chgData name="Lynne Shedlock" userId="b2d3fa82-1214-4e8d-b19e-a3d93ea9bebd" providerId="ADAL" clId="{54475CA0-7467-43AA-B31F-CB8E65B5D4A8}" dt="2023-08-03T16:40:44.876" v="1024" actId="26606"/>
          <ac:spMkLst>
            <pc:docMk/>
            <pc:sldMk cId="1375018410" sldId="369"/>
            <ac:spMk id="37" creationId="{BC4C4868-CB8F-4AF9-9CDB-8108F2C19B67}"/>
          </ac:spMkLst>
        </pc:spChg>
        <pc:spChg chg="add del">
          <ac:chgData name="Lynne Shedlock" userId="b2d3fa82-1214-4e8d-b19e-a3d93ea9bebd" providerId="ADAL" clId="{54475CA0-7467-43AA-B31F-CB8E65B5D4A8}" dt="2023-08-03T16:40:44.876" v="1024" actId="26606"/>
          <ac:spMkLst>
            <pc:docMk/>
            <pc:sldMk cId="1375018410" sldId="369"/>
            <ac:spMk id="38" creationId="{375E0459-6403-40CD-989D-56A4407CA12E}"/>
          </ac:spMkLst>
        </pc:spChg>
        <pc:spChg chg="add del">
          <ac:chgData name="Lynne Shedlock" userId="b2d3fa82-1214-4e8d-b19e-a3d93ea9bebd" providerId="ADAL" clId="{54475CA0-7467-43AA-B31F-CB8E65B5D4A8}" dt="2023-08-03T16:40:44.876" v="1024" actId="26606"/>
          <ac:spMkLst>
            <pc:docMk/>
            <pc:sldMk cId="1375018410" sldId="369"/>
            <ac:spMk id="39" creationId="{53E5B1A8-3AC9-4BD1-9BBC-78CA94F2D1BA}"/>
          </ac:spMkLst>
        </pc:spChg>
        <pc:spChg chg="add del">
          <ac:chgData name="Lynne Shedlock" userId="b2d3fa82-1214-4e8d-b19e-a3d93ea9bebd" providerId="ADAL" clId="{54475CA0-7467-43AA-B31F-CB8E65B5D4A8}" dt="2023-08-03T16:40:44.860" v="1023" actId="26606"/>
          <ac:spMkLst>
            <pc:docMk/>
            <pc:sldMk cId="1375018410" sldId="369"/>
            <ac:spMk id="44" creationId="{DEE2AD96-B495-4E06-9291-B71706F728CB}"/>
          </ac:spMkLst>
        </pc:spChg>
        <pc:spChg chg="add del">
          <ac:chgData name="Lynne Shedlock" userId="b2d3fa82-1214-4e8d-b19e-a3d93ea9bebd" providerId="ADAL" clId="{54475CA0-7467-43AA-B31F-CB8E65B5D4A8}" dt="2023-08-03T16:40:44.860" v="1023" actId="26606"/>
          <ac:spMkLst>
            <pc:docMk/>
            <pc:sldMk cId="1375018410" sldId="369"/>
            <ac:spMk id="46" creationId="{53CF6D67-C5A8-4ADD-9E8E-1E38CA1D3166}"/>
          </ac:spMkLst>
        </pc:spChg>
        <pc:spChg chg="add del">
          <ac:chgData name="Lynne Shedlock" userId="b2d3fa82-1214-4e8d-b19e-a3d93ea9bebd" providerId="ADAL" clId="{54475CA0-7467-43AA-B31F-CB8E65B5D4A8}" dt="2023-08-03T16:40:44.860" v="1023" actId="26606"/>
          <ac:spMkLst>
            <pc:docMk/>
            <pc:sldMk cId="1375018410" sldId="369"/>
            <ac:spMk id="48" creationId="{86909FA0-B515-4681-B7A8-FA281D133B94}"/>
          </ac:spMkLst>
        </pc:spChg>
        <pc:spChg chg="add del">
          <ac:chgData name="Lynne Shedlock" userId="b2d3fa82-1214-4e8d-b19e-a3d93ea9bebd" providerId="ADAL" clId="{54475CA0-7467-43AA-B31F-CB8E65B5D4A8}" dt="2023-08-03T16:40:44.860" v="1023" actId="26606"/>
          <ac:spMkLst>
            <pc:docMk/>
            <pc:sldMk cId="1375018410" sldId="369"/>
            <ac:spMk id="50" creationId="{21C9FE86-FCC3-4A31-AA1C-C882262B7FE7}"/>
          </ac:spMkLst>
        </pc:spChg>
        <pc:spChg chg="add del">
          <ac:chgData name="Lynne Shedlock" userId="b2d3fa82-1214-4e8d-b19e-a3d93ea9bebd" providerId="ADAL" clId="{54475CA0-7467-43AA-B31F-CB8E65B5D4A8}" dt="2023-08-03T16:40:44.860" v="1023" actId="26606"/>
          <ac:spMkLst>
            <pc:docMk/>
            <pc:sldMk cId="1375018410" sldId="369"/>
            <ac:spMk id="52" creationId="{7D96243B-ECED-4B71-8E06-AE9A285EAD20}"/>
          </ac:spMkLst>
        </pc:spChg>
        <pc:spChg chg="add del">
          <ac:chgData name="Lynne Shedlock" userId="b2d3fa82-1214-4e8d-b19e-a3d93ea9bebd" providerId="ADAL" clId="{54475CA0-7467-43AA-B31F-CB8E65B5D4A8}" dt="2023-08-03T16:40:44.860" v="1023" actId="26606"/>
          <ac:spMkLst>
            <pc:docMk/>
            <pc:sldMk cId="1375018410" sldId="369"/>
            <ac:spMk id="54" creationId="{A09989E4-EFDC-4A90-A633-E0525FB4139E}"/>
          </ac:spMkLst>
        </pc:spChg>
        <pc:spChg chg="add del">
          <ac:chgData name="Lynne Shedlock" userId="b2d3fa82-1214-4e8d-b19e-a3d93ea9bebd" providerId="ADAL" clId="{54475CA0-7467-43AA-B31F-CB8E65B5D4A8}" dt="2023-08-03T16:41:06.741" v="1030" actId="26606"/>
          <ac:spMkLst>
            <pc:docMk/>
            <pc:sldMk cId="1375018410" sldId="369"/>
            <ac:spMk id="56" creationId="{8D71EDA1-87BF-4D5D-AB79-F346FD19278A}"/>
          </ac:spMkLst>
        </pc:spChg>
        <pc:spChg chg="add del">
          <ac:chgData name="Lynne Shedlock" userId="b2d3fa82-1214-4e8d-b19e-a3d93ea9bebd" providerId="ADAL" clId="{54475CA0-7467-43AA-B31F-CB8E65B5D4A8}" dt="2023-08-03T16:41:06.741" v="1030" actId="26606"/>
          <ac:spMkLst>
            <pc:docMk/>
            <pc:sldMk cId="1375018410" sldId="369"/>
            <ac:spMk id="57" creationId="{09588DA8-065E-4F6F-8EFD-43104AB2E0CF}"/>
          </ac:spMkLst>
        </pc:spChg>
        <pc:spChg chg="add del">
          <ac:chgData name="Lynne Shedlock" userId="b2d3fa82-1214-4e8d-b19e-a3d93ea9bebd" providerId="ADAL" clId="{54475CA0-7467-43AA-B31F-CB8E65B5D4A8}" dt="2023-08-03T16:41:06.741" v="1030" actId="26606"/>
          <ac:spMkLst>
            <pc:docMk/>
            <pc:sldMk cId="1375018410" sldId="369"/>
            <ac:spMk id="58" creationId="{C4285719-470E-454C-AF62-8323075F1F5B}"/>
          </ac:spMkLst>
        </pc:spChg>
        <pc:spChg chg="add del">
          <ac:chgData name="Lynne Shedlock" userId="b2d3fa82-1214-4e8d-b19e-a3d93ea9bebd" providerId="ADAL" clId="{54475CA0-7467-43AA-B31F-CB8E65B5D4A8}" dt="2023-08-03T16:41:06.741" v="1030" actId="26606"/>
          <ac:spMkLst>
            <pc:docMk/>
            <pc:sldMk cId="1375018410" sldId="369"/>
            <ac:spMk id="59" creationId="{CD9FE4EF-C4D8-49A0-B2FF-81D8DB7D8A24}"/>
          </ac:spMkLst>
        </pc:spChg>
        <pc:spChg chg="add del">
          <ac:chgData name="Lynne Shedlock" userId="b2d3fa82-1214-4e8d-b19e-a3d93ea9bebd" providerId="ADAL" clId="{54475CA0-7467-43AA-B31F-CB8E65B5D4A8}" dt="2023-08-03T16:41:06.741" v="1030" actId="26606"/>
          <ac:spMkLst>
            <pc:docMk/>
            <pc:sldMk cId="1375018410" sldId="369"/>
            <ac:spMk id="60" creationId="{4300840D-0A0B-4512-BACA-B439D5B9C57C}"/>
          </ac:spMkLst>
        </pc:spChg>
        <pc:spChg chg="add del">
          <ac:chgData name="Lynne Shedlock" userId="b2d3fa82-1214-4e8d-b19e-a3d93ea9bebd" providerId="ADAL" clId="{54475CA0-7467-43AA-B31F-CB8E65B5D4A8}" dt="2023-08-03T16:41:06.741" v="1030" actId="26606"/>
          <ac:spMkLst>
            <pc:docMk/>
            <pc:sldMk cId="1375018410" sldId="369"/>
            <ac:spMk id="61" creationId="{D2B78728-A580-49A7-84F9-6EF6F583ADE0}"/>
          </ac:spMkLst>
        </pc:spChg>
        <pc:spChg chg="add del">
          <ac:chgData name="Lynne Shedlock" userId="b2d3fa82-1214-4e8d-b19e-a3d93ea9bebd" providerId="ADAL" clId="{54475CA0-7467-43AA-B31F-CB8E65B5D4A8}" dt="2023-08-03T16:41:06.741" v="1030" actId="26606"/>
          <ac:spMkLst>
            <pc:docMk/>
            <pc:sldMk cId="1375018410" sldId="369"/>
            <ac:spMk id="62" creationId="{38FAA1A1-D861-433F-88FA-1E9D6FD31D11}"/>
          </ac:spMkLst>
        </pc:spChg>
        <pc:spChg chg="add del">
          <ac:chgData name="Lynne Shedlock" userId="b2d3fa82-1214-4e8d-b19e-a3d93ea9bebd" providerId="ADAL" clId="{54475CA0-7467-43AA-B31F-CB8E65B5D4A8}" dt="2023-08-03T16:41:01.484" v="1027" actId="26606"/>
          <ac:spMkLst>
            <pc:docMk/>
            <pc:sldMk cId="1375018410" sldId="369"/>
            <ac:spMk id="67" creationId="{09588DA8-065E-4F6F-8EFD-43104AB2E0CF}"/>
          </ac:spMkLst>
        </pc:spChg>
        <pc:spChg chg="add del">
          <ac:chgData name="Lynne Shedlock" userId="b2d3fa82-1214-4e8d-b19e-a3d93ea9bebd" providerId="ADAL" clId="{54475CA0-7467-43AA-B31F-CB8E65B5D4A8}" dt="2023-08-03T16:41:06.736" v="1029" actId="26606"/>
          <ac:spMkLst>
            <pc:docMk/>
            <pc:sldMk cId="1375018410" sldId="369"/>
            <ac:spMk id="68" creationId="{BACC6370-2D7E-4714-9D71-7542949D7D5D}"/>
          </ac:spMkLst>
        </pc:spChg>
        <pc:spChg chg="add del">
          <ac:chgData name="Lynne Shedlock" userId="b2d3fa82-1214-4e8d-b19e-a3d93ea9bebd" providerId="ADAL" clId="{54475CA0-7467-43AA-B31F-CB8E65B5D4A8}" dt="2023-08-03T16:41:01.484" v="1027" actId="26606"/>
          <ac:spMkLst>
            <pc:docMk/>
            <pc:sldMk cId="1375018410" sldId="369"/>
            <ac:spMk id="69" creationId="{C4285719-470E-454C-AF62-8323075F1F5B}"/>
          </ac:spMkLst>
        </pc:spChg>
        <pc:spChg chg="add del">
          <ac:chgData name="Lynne Shedlock" userId="b2d3fa82-1214-4e8d-b19e-a3d93ea9bebd" providerId="ADAL" clId="{54475CA0-7467-43AA-B31F-CB8E65B5D4A8}" dt="2023-08-03T16:41:06.736" v="1029" actId="26606"/>
          <ac:spMkLst>
            <pc:docMk/>
            <pc:sldMk cId="1375018410" sldId="369"/>
            <ac:spMk id="70" creationId="{256B2C21-A230-48C0-8DF1-C46611373C44}"/>
          </ac:spMkLst>
        </pc:spChg>
        <pc:spChg chg="add del">
          <ac:chgData name="Lynne Shedlock" userId="b2d3fa82-1214-4e8d-b19e-a3d93ea9bebd" providerId="ADAL" clId="{54475CA0-7467-43AA-B31F-CB8E65B5D4A8}" dt="2023-08-03T16:41:01.484" v="1027" actId="26606"/>
          <ac:spMkLst>
            <pc:docMk/>
            <pc:sldMk cId="1375018410" sldId="369"/>
            <ac:spMk id="71" creationId="{CD9FE4EF-C4D8-49A0-B2FF-81D8DB7D8A24}"/>
          </ac:spMkLst>
        </pc:spChg>
        <pc:spChg chg="add del">
          <ac:chgData name="Lynne Shedlock" userId="b2d3fa82-1214-4e8d-b19e-a3d93ea9bebd" providerId="ADAL" clId="{54475CA0-7467-43AA-B31F-CB8E65B5D4A8}" dt="2023-08-03T16:41:06.736" v="1029" actId="26606"/>
          <ac:spMkLst>
            <pc:docMk/>
            <pc:sldMk cId="1375018410" sldId="369"/>
            <ac:spMk id="72" creationId="{3847E18C-932D-4C95-AABA-FEC7C9499AD7}"/>
          </ac:spMkLst>
        </pc:spChg>
        <pc:spChg chg="add del">
          <ac:chgData name="Lynne Shedlock" userId="b2d3fa82-1214-4e8d-b19e-a3d93ea9bebd" providerId="ADAL" clId="{54475CA0-7467-43AA-B31F-CB8E65B5D4A8}" dt="2023-08-03T16:41:01.484" v="1027" actId="26606"/>
          <ac:spMkLst>
            <pc:docMk/>
            <pc:sldMk cId="1375018410" sldId="369"/>
            <ac:spMk id="73" creationId="{4300840D-0A0B-4512-BACA-B439D5B9C57C}"/>
          </ac:spMkLst>
        </pc:spChg>
        <pc:spChg chg="add del">
          <ac:chgData name="Lynne Shedlock" userId="b2d3fa82-1214-4e8d-b19e-a3d93ea9bebd" providerId="ADAL" clId="{54475CA0-7467-43AA-B31F-CB8E65B5D4A8}" dt="2023-08-03T16:41:06.736" v="1029" actId="26606"/>
          <ac:spMkLst>
            <pc:docMk/>
            <pc:sldMk cId="1375018410" sldId="369"/>
            <ac:spMk id="74" creationId="{3150CB11-0C61-439E-910F-5787759E72A0}"/>
          </ac:spMkLst>
        </pc:spChg>
        <pc:spChg chg="add del">
          <ac:chgData name="Lynne Shedlock" userId="b2d3fa82-1214-4e8d-b19e-a3d93ea9bebd" providerId="ADAL" clId="{54475CA0-7467-43AA-B31F-CB8E65B5D4A8}" dt="2023-08-03T16:41:01.484" v="1027" actId="26606"/>
          <ac:spMkLst>
            <pc:docMk/>
            <pc:sldMk cId="1375018410" sldId="369"/>
            <ac:spMk id="75" creationId="{D2B78728-A580-49A7-84F9-6EF6F583ADE0}"/>
          </ac:spMkLst>
        </pc:spChg>
        <pc:spChg chg="add del">
          <ac:chgData name="Lynne Shedlock" userId="b2d3fa82-1214-4e8d-b19e-a3d93ea9bebd" providerId="ADAL" clId="{54475CA0-7467-43AA-B31F-CB8E65B5D4A8}" dt="2023-08-03T16:41:06.736" v="1029" actId="26606"/>
          <ac:spMkLst>
            <pc:docMk/>
            <pc:sldMk cId="1375018410" sldId="369"/>
            <ac:spMk id="76" creationId="{43F8A58B-5155-44CE-A5FF-7647B47D0A7A}"/>
          </ac:spMkLst>
        </pc:spChg>
        <pc:spChg chg="add del">
          <ac:chgData name="Lynne Shedlock" userId="b2d3fa82-1214-4e8d-b19e-a3d93ea9bebd" providerId="ADAL" clId="{54475CA0-7467-43AA-B31F-CB8E65B5D4A8}" dt="2023-08-03T16:41:01.484" v="1027" actId="26606"/>
          <ac:spMkLst>
            <pc:docMk/>
            <pc:sldMk cId="1375018410" sldId="369"/>
            <ac:spMk id="77" creationId="{38FAA1A1-D861-433F-88FA-1E9D6FD31D11}"/>
          </ac:spMkLst>
        </pc:spChg>
        <pc:spChg chg="add del">
          <ac:chgData name="Lynne Shedlock" userId="b2d3fa82-1214-4e8d-b19e-a3d93ea9bebd" providerId="ADAL" clId="{54475CA0-7467-43AA-B31F-CB8E65B5D4A8}" dt="2023-08-03T16:41:06.736" v="1029" actId="26606"/>
          <ac:spMkLst>
            <pc:docMk/>
            <pc:sldMk cId="1375018410" sldId="369"/>
            <ac:spMk id="78" creationId="{443F2ACA-E6D6-4028-82DD-F03C262D5DE6}"/>
          </ac:spMkLst>
        </pc:spChg>
        <pc:spChg chg="add del">
          <ac:chgData name="Lynne Shedlock" userId="b2d3fa82-1214-4e8d-b19e-a3d93ea9bebd" providerId="ADAL" clId="{54475CA0-7467-43AA-B31F-CB8E65B5D4A8}" dt="2023-08-03T16:41:01.484" v="1027" actId="26606"/>
          <ac:spMkLst>
            <pc:docMk/>
            <pc:sldMk cId="1375018410" sldId="369"/>
            <ac:spMk id="79" creationId="{8D71EDA1-87BF-4D5D-AB79-F346FD19278A}"/>
          </ac:spMkLst>
        </pc:spChg>
        <pc:spChg chg="add del">
          <ac:chgData name="Lynne Shedlock" userId="b2d3fa82-1214-4e8d-b19e-a3d93ea9bebd" providerId="ADAL" clId="{54475CA0-7467-43AA-B31F-CB8E65B5D4A8}" dt="2023-08-03T16:46:21.166" v="1204" actId="26606"/>
          <ac:spMkLst>
            <pc:docMk/>
            <pc:sldMk cId="1375018410" sldId="369"/>
            <ac:spMk id="80" creationId="{09588DA8-065E-4F6F-8EFD-43104AB2E0CF}"/>
          </ac:spMkLst>
        </pc:spChg>
        <pc:spChg chg="add del">
          <ac:chgData name="Lynne Shedlock" userId="b2d3fa82-1214-4e8d-b19e-a3d93ea9bebd" providerId="ADAL" clId="{54475CA0-7467-43AA-B31F-CB8E65B5D4A8}" dt="2023-08-03T16:46:21.166" v="1204" actId="26606"/>
          <ac:spMkLst>
            <pc:docMk/>
            <pc:sldMk cId="1375018410" sldId="369"/>
            <ac:spMk id="81" creationId="{C4285719-470E-454C-AF62-8323075F1F5B}"/>
          </ac:spMkLst>
        </pc:spChg>
        <pc:spChg chg="add del">
          <ac:chgData name="Lynne Shedlock" userId="b2d3fa82-1214-4e8d-b19e-a3d93ea9bebd" providerId="ADAL" clId="{54475CA0-7467-43AA-B31F-CB8E65B5D4A8}" dt="2023-08-03T16:46:21.166" v="1204" actId="26606"/>
          <ac:spMkLst>
            <pc:docMk/>
            <pc:sldMk cId="1375018410" sldId="369"/>
            <ac:spMk id="82" creationId="{CD9FE4EF-C4D8-49A0-B2FF-81D8DB7D8A24}"/>
          </ac:spMkLst>
        </pc:spChg>
        <pc:spChg chg="add del">
          <ac:chgData name="Lynne Shedlock" userId="b2d3fa82-1214-4e8d-b19e-a3d93ea9bebd" providerId="ADAL" clId="{54475CA0-7467-43AA-B31F-CB8E65B5D4A8}" dt="2023-08-03T16:46:21.166" v="1204" actId="26606"/>
          <ac:spMkLst>
            <pc:docMk/>
            <pc:sldMk cId="1375018410" sldId="369"/>
            <ac:spMk id="83" creationId="{4300840D-0A0B-4512-BACA-B439D5B9C57C}"/>
          </ac:spMkLst>
        </pc:spChg>
        <pc:spChg chg="add del">
          <ac:chgData name="Lynne Shedlock" userId="b2d3fa82-1214-4e8d-b19e-a3d93ea9bebd" providerId="ADAL" clId="{54475CA0-7467-43AA-B31F-CB8E65B5D4A8}" dt="2023-08-03T16:46:21.166" v="1204" actId="26606"/>
          <ac:spMkLst>
            <pc:docMk/>
            <pc:sldMk cId="1375018410" sldId="369"/>
            <ac:spMk id="84" creationId="{D2B78728-A580-49A7-84F9-6EF6F583ADE0}"/>
          </ac:spMkLst>
        </pc:spChg>
        <pc:spChg chg="add del">
          <ac:chgData name="Lynne Shedlock" userId="b2d3fa82-1214-4e8d-b19e-a3d93ea9bebd" providerId="ADAL" clId="{54475CA0-7467-43AA-B31F-CB8E65B5D4A8}" dt="2023-08-03T16:46:21.166" v="1204" actId="26606"/>
          <ac:spMkLst>
            <pc:docMk/>
            <pc:sldMk cId="1375018410" sldId="369"/>
            <ac:spMk id="85" creationId="{38FAA1A1-D861-433F-88FA-1E9D6FD31D11}"/>
          </ac:spMkLst>
        </pc:spChg>
        <pc:spChg chg="add del">
          <ac:chgData name="Lynne Shedlock" userId="b2d3fa82-1214-4e8d-b19e-a3d93ea9bebd" providerId="ADAL" clId="{54475CA0-7467-43AA-B31F-CB8E65B5D4A8}" dt="2023-08-03T16:46:21.166" v="1204" actId="26606"/>
          <ac:spMkLst>
            <pc:docMk/>
            <pc:sldMk cId="1375018410" sldId="369"/>
            <ac:spMk id="86" creationId="{8D71EDA1-87BF-4D5D-AB79-F346FD19278A}"/>
          </ac:spMkLst>
        </pc:spChg>
        <pc:spChg chg="add mod">
          <ac:chgData name="Lynne Shedlock" userId="b2d3fa82-1214-4e8d-b19e-a3d93ea9bebd" providerId="ADAL" clId="{54475CA0-7467-43AA-B31F-CB8E65B5D4A8}" dt="2023-08-03T17:08:54.944" v="1886" actId="26606"/>
          <ac:spMkLst>
            <pc:docMk/>
            <pc:sldMk cId="1375018410" sldId="369"/>
            <ac:spMk id="87" creationId="{E1D99C2C-4D1D-42AA-B264-8B4586F00D5B}"/>
          </ac:spMkLst>
        </pc:spChg>
        <pc:spChg chg="add del">
          <ac:chgData name="Lynne Shedlock" userId="b2d3fa82-1214-4e8d-b19e-a3d93ea9bebd" providerId="ADAL" clId="{54475CA0-7467-43AA-B31F-CB8E65B5D4A8}" dt="2023-08-03T16:47:05.005" v="1206" actId="26606"/>
          <ac:spMkLst>
            <pc:docMk/>
            <pc:sldMk cId="1375018410" sldId="369"/>
            <ac:spMk id="92" creationId="{09588DA8-065E-4F6F-8EFD-43104AB2E0CF}"/>
          </ac:spMkLst>
        </pc:spChg>
        <pc:spChg chg="add del">
          <ac:chgData name="Lynne Shedlock" userId="b2d3fa82-1214-4e8d-b19e-a3d93ea9bebd" providerId="ADAL" clId="{54475CA0-7467-43AA-B31F-CB8E65B5D4A8}" dt="2023-08-03T16:47:05.005" v="1206" actId="26606"/>
          <ac:spMkLst>
            <pc:docMk/>
            <pc:sldMk cId="1375018410" sldId="369"/>
            <ac:spMk id="94" creationId="{C4285719-470E-454C-AF62-8323075F1F5B}"/>
          </ac:spMkLst>
        </pc:spChg>
        <pc:spChg chg="add del">
          <ac:chgData name="Lynne Shedlock" userId="b2d3fa82-1214-4e8d-b19e-a3d93ea9bebd" providerId="ADAL" clId="{54475CA0-7467-43AA-B31F-CB8E65B5D4A8}" dt="2023-08-03T16:47:05.005" v="1206" actId="26606"/>
          <ac:spMkLst>
            <pc:docMk/>
            <pc:sldMk cId="1375018410" sldId="369"/>
            <ac:spMk id="96" creationId="{CD9FE4EF-C4D8-49A0-B2FF-81D8DB7D8A24}"/>
          </ac:spMkLst>
        </pc:spChg>
        <pc:spChg chg="add del">
          <ac:chgData name="Lynne Shedlock" userId="b2d3fa82-1214-4e8d-b19e-a3d93ea9bebd" providerId="ADAL" clId="{54475CA0-7467-43AA-B31F-CB8E65B5D4A8}" dt="2023-08-03T16:47:05.005" v="1206" actId="26606"/>
          <ac:spMkLst>
            <pc:docMk/>
            <pc:sldMk cId="1375018410" sldId="369"/>
            <ac:spMk id="98" creationId="{4300840D-0A0B-4512-BACA-B439D5B9C57C}"/>
          </ac:spMkLst>
        </pc:spChg>
        <pc:spChg chg="add del">
          <ac:chgData name="Lynne Shedlock" userId="b2d3fa82-1214-4e8d-b19e-a3d93ea9bebd" providerId="ADAL" clId="{54475CA0-7467-43AA-B31F-CB8E65B5D4A8}" dt="2023-08-03T16:47:05.005" v="1206" actId="26606"/>
          <ac:spMkLst>
            <pc:docMk/>
            <pc:sldMk cId="1375018410" sldId="369"/>
            <ac:spMk id="100" creationId="{D2B78728-A580-49A7-84F9-6EF6F583ADE0}"/>
          </ac:spMkLst>
        </pc:spChg>
        <pc:spChg chg="add del">
          <ac:chgData name="Lynne Shedlock" userId="b2d3fa82-1214-4e8d-b19e-a3d93ea9bebd" providerId="ADAL" clId="{54475CA0-7467-43AA-B31F-CB8E65B5D4A8}" dt="2023-08-03T16:47:05.005" v="1206" actId="26606"/>
          <ac:spMkLst>
            <pc:docMk/>
            <pc:sldMk cId="1375018410" sldId="369"/>
            <ac:spMk id="102" creationId="{38FAA1A1-D861-433F-88FA-1E9D6FD31D11}"/>
          </ac:spMkLst>
        </pc:spChg>
        <pc:spChg chg="add del">
          <ac:chgData name="Lynne Shedlock" userId="b2d3fa82-1214-4e8d-b19e-a3d93ea9bebd" providerId="ADAL" clId="{54475CA0-7467-43AA-B31F-CB8E65B5D4A8}" dt="2023-08-03T16:47:05.005" v="1206" actId="26606"/>
          <ac:spMkLst>
            <pc:docMk/>
            <pc:sldMk cId="1375018410" sldId="369"/>
            <ac:spMk id="104" creationId="{8D71EDA1-87BF-4D5D-AB79-F346FD19278A}"/>
          </ac:spMkLst>
        </pc:spChg>
        <pc:spChg chg="add del">
          <ac:chgData name="Lynne Shedlock" userId="b2d3fa82-1214-4e8d-b19e-a3d93ea9bebd" providerId="ADAL" clId="{54475CA0-7467-43AA-B31F-CB8E65B5D4A8}" dt="2023-08-03T17:08:54.944" v="1886" actId="26606"/>
          <ac:spMkLst>
            <pc:docMk/>
            <pc:sldMk cId="1375018410" sldId="369"/>
            <ac:spMk id="109" creationId="{979E27D9-03C7-44E2-9FF8-15D0C8506AF7}"/>
          </ac:spMkLst>
        </pc:spChg>
        <pc:spChg chg="add del">
          <ac:chgData name="Lynne Shedlock" userId="b2d3fa82-1214-4e8d-b19e-a3d93ea9bebd" providerId="ADAL" clId="{54475CA0-7467-43AA-B31F-CB8E65B5D4A8}" dt="2023-08-03T17:08:54.944" v="1886" actId="26606"/>
          <ac:spMkLst>
            <pc:docMk/>
            <pc:sldMk cId="1375018410" sldId="369"/>
            <ac:spMk id="111" creationId="{EEBF1590-3B36-48EE-A89D-3B6F3CB256AB}"/>
          </ac:spMkLst>
        </pc:spChg>
        <pc:spChg chg="add del">
          <ac:chgData name="Lynne Shedlock" userId="b2d3fa82-1214-4e8d-b19e-a3d93ea9bebd" providerId="ADAL" clId="{54475CA0-7467-43AA-B31F-CB8E65B5D4A8}" dt="2023-08-03T17:08:54.944" v="1886" actId="26606"/>
          <ac:spMkLst>
            <pc:docMk/>
            <pc:sldMk cId="1375018410" sldId="369"/>
            <ac:spMk id="113" creationId="{AC8F6C8C-AB5A-4548-942D-E3FD40ACBC49}"/>
          </ac:spMkLst>
        </pc:spChg>
        <pc:graphicFrameChg chg="add del">
          <ac:chgData name="Lynne Shedlock" userId="b2d3fa82-1214-4e8d-b19e-a3d93ea9bebd" providerId="ADAL" clId="{54475CA0-7467-43AA-B31F-CB8E65B5D4A8}" dt="2023-08-03T16:41:06.736" v="1029" actId="26606"/>
          <ac:graphicFrameMkLst>
            <pc:docMk/>
            <pc:sldMk cId="1375018410" sldId="369"/>
            <ac:graphicFrameMk id="64" creationId="{BEB57318-52B3-746E-1D57-8F847DCCD24A}"/>
          </ac:graphicFrameMkLst>
        </pc:graphicFrameChg>
        <pc:picChg chg="add del">
          <ac:chgData name="Lynne Shedlock" userId="b2d3fa82-1214-4e8d-b19e-a3d93ea9bebd" providerId="ADAL" clId="{54475CA0-7467-43AA-B31F-CB8E65B5D4A8}" dt="2023-08-03T17:08:54.944" v="1886" actId="26606"/>
          <ac:picMkLst>
            <pc:docMk/>
            <pc:sldMk cId="1375018410" sldId="369"/>
            <ac:picMk id="115" creationId="{DBBAE382-524A-C68E-432D-5795C00D10EF}"/>
          </ac:picMkLst>
        </pc:picChg>
        <pc:cxnChg chg="add del">
          <ac:chgData name="Lynne Shedlock" userId="b2d3fa82-1214-4e8d-b19e-a3d93ea9bebd" providerId="ADAL" clId="{54475CA0-7467-43AA-B31F-CB8E65B5D4A8}" dt="2023-08-03T17:08:54.944" v="1886" actId="26606"/>
          <ac:cxnSpMkLst>
            <pc:docMk/>
            <pc:sldMk cId="1375018410" sldId="369"/>
            <ac:cxnSpMk id="119" creationId="{249EDD1B-F94D-B4E6-ACAA-566B9A26FDE3}"/>
          </ac:cxnSpMkLst>
        </pc:cxnChg>
      </pc:sldChg>
      <pc:sldChg chg="addSp delSp modSp add mod">
        <pc:chgData name="Lynne Shedlock" userId="b2d3fa82-1214-4e8d-b19e-a3d93ea9bebd" providerId="ADAL" clId="{54475CA0-7467-43AA-B31F-CB8E65B5D4A8}" dt="2023-08-03T17:09:18.473" v="1889" actId="26606"/>
        <pc:sldMkLst>
          <pc:docMk/>
          <pc:sldMk cId="1705641767" sldId="370"/>
        </pc:sldMkLst>
        <pc:spChg chg="mod">
          <ac:chgData name="Lynne Shedlock" userId="b2d3fa82-1214-4e8d-b19e-a3d93ea9bebd" providerId="ADAL" clId="{54475CA0-7467-43AA-B31F-CB8E65B5D4A8}" dt="2023-08-03T17:09:18.473" v="1888" actId="26606"/>
          <ac:spMkLst>
            <pc:docMk/>
            <pc:sldMk cId="1705641767" sldId="370"/>
            <ac:spMk id="2" creationId="{3EA48661-B45D-4AE1-BB01-244564F2B385}"/>
          </ac:spMkLst>
        </pc:spChg>
        <pc:spChg chg="del">
          <ac:chgData name="Lynne Shedlock" userId="b2d3fa82-1214-4e8d-b19e-a3d93ea9bebd" providerId="ADAL" clId="{54475CA0-7467-43AA-B31F-CB8E65B5D4A8}" dt="2023-08-03T16:45:49.175" v="1202" actId="26606"/>
          <ac:spMkLst>
            <pc:docMk/>
            <pc:sldMk cId="1705641767" sldId="370"/>
            <ac:spMk id="80" creationId="{09588DA8-065E-4F6F-8EFD-43104AB2E0CF}"/>
          </ac:spMkLst>
        </pc:spChg>
        <pc:spChg chg="del">
          <ac:chgData name="Lynne Shedlock" userId="b2d3fa82-1214-4e8d-b19e-a3d93ea9bebd" providerId="ADAL" clId="{54475CA0-7467-43AA-B31F-CB8E65B5D4A8}" dt="2023-08-03T16:45:49.175" v="1202" actId="26606"/>
          <ac:spMkLst>
            <pc:docMk/>
            <pc:sldMk cId="1705641767" sldId="370"/>
            <ac:spMk id="81" creationId="{C4285719-470E-454C-AF62-8323075F1F5B}"/>
          </ac:spMkLst>
        </pc:spChg>
        <pc:spChg chg="del">
          <ac:chgData name="Lynne Shedlock" userId="b2d3fa82-1214-4e8d-b19e-a3d93ea9bebd" providerId="ADAL" clId="{54475CA0-7467-43AA-B31F-CB8E65B5D4A8}" dt="2023-08-03T16:45:49.175" v="1202" actId="26606"/>
          <ac:spMkLst>
            <pc:docMk/>
            <pc:sldMk cId="1705641767" sldId="370"/>
            <ac:spMk id="82" creationId="{CD9FE4EF-C4D8-49A0-B2FF-81D8DB7D8A24}"/>
          </ac:spMkLst>
        </pc:spChg>
        <pc:spChg chg="del">
          <ac:chgData name="Lynne Shedlock" userId="b2d3fa82-1214-4e8d-b19e-a3d93ea9bebd" providerId="ADAL" clId="{54475CA0-7467-43AA-B31F-CB8E65B5D4A8}" dt="2023-08-03T16:45:49.175" v="1202" actId="26606"/>
          <ac:spMkLst>
            <pc:docMk/>
            <pc:sldMk cId="1705641767" sldId="370"/>
            <ac:spMk id="83" creationId="{4300840D-0A0B-4512-BACA-B439D5B9C57C}"/>
          </ac:spMkLst>
        </pc:spChg>
        <pc:spChg chg="del">
          <ac:chgData name="Lynne Shedlock" userId="b2d3fa82-1214-4e8d-b19e-a3d93ea9bebd" providerId="ADAL" clId="{54475CA0-7467-43AA-B31F-CB8E65B5D4A8}" dt="2023-08-03T16:45:49.175" v="1202" actId="26606"/>
          <ac:spMkLst>
            <pc:docMk/>
            <pc:sldMk cId="1705641767" sldId="370"/>
            <ac:spMk id="84" creationId="{D2B78728-A580-49A7-84F9-6EF6F583ADE0}"/>
          </ac:spMkLst>
        </pc:spChg>
        <pc:spChg chg="del">
          <ac:chgData name="Lynne Shedlock" userId="b2d3fa82-1214-4e8d-b19e-a3d93ea9bebd" providerId="ADAL" clId="{54475CA0-7467-43AA-B31F-CB8E65B5D4A8}" dt="2023-08-03T16:45:49.175" v="1202" actId="26606"/>
          <ac:spMkLst>
            <pc:docMk/>
            <pc:sldMk cId="1705641767" sldId="370"/>
            <ac:spMk id="85" creationId="{38FAA1A1-D861-433F-88FA-1E9D6FD31D11}"/>
          </ac:spMkLst>
        </pc:spChg>
        <pc:spChg chg="del">
          <ac:chgData name="Lynne Shedlock" userId="b2d3fa82-1214-4e8d-b19e-a3d93ea9bebd" providerId="ADAL" clId="{54475CA0-7467-43AA-B31F-CB8E65B5D4A8}" dt="2023-08-03T16:45:49.175" v="1202" actId="26606"/>
          <ac:spMkLst>
            <pc:docMk/>
            <pc:sldMk cId="1705641767" sldId="370"/>
            <ac:spMk id="86" creationId="{8D71EDA1-87BF-4D5D-AB79-F346FD19278A}"/>
          </ac:spMkLst>
        </pc:spChg>
        <pc:spChg chg="mod">
          <ac:chgData name="Lynne Shedlock" userId="b2d3fa82-1214-4e8d-b19e-a3d93ea9bebd" providerId="ADAL" clId="{54475CA0-7467-43AA-B31F-CB8E65B5D4A8}" dt="2023-08-03T17:09:18.473" v="1888" actId="26606"/>
          <ac:spMkLst>
            <pc:docMk/>
            <pc:sldMk cId="1705641767" sldId="370"/>
            <ac:spMk id="87" creationId="{E1D99C2C-4D1D-42AA-B264-8B4586F00D5B}"/>
          </ac:spMkLst>
        </pc:spChg>
        <pc:spChg chg="add del">
          <ac:chgData name="Lynne Shedlock" userId="b2d3fa82-1214-4e8d-b19e-a3d93ea9bebd" providerId="ADAL" clId="{54475CA0-7467-43AA-B31F-CB8E65B5D4A8}" dt="2023-08-03T16:46:56.882" v="1205" actId="26606"/>
          <ac:spMkLst>
            <pc:docMk/>
            <pc:sldMk cId="1705641767" sldId="370"/>
            <ac:spMk id="92" creationId="{09588DA8-065E-4F6F-8EFD-43104AB2E0CF}"/>
          </ac:spMkLst>
        </pc:spChg>
        <pc:spChg chg="add del">
          <ac:chgData name="Lynne Shedlock" userId="b2d3fa82-1214-4e8d-b19e-a3d93ea9bebd" providerId="ADAL" clId="{54475CA0-7467-43AA-B31F-CB8E65B5D4A8}" dt="2023-08-03T16:46:56.882" v="1205" actId="26606"/>
          <ac:spMkLst>
            <pc:docMk/>
            <pc:sldMk cId="1705641767" sldId="370"/>
            <ac:spMk id="94" creationId="{C4285719-470E-454C-AF62-8323075F1F5B}"/>
          </ac:spMkLst>
        </pc:spChg>
        <pc:spChg chg="add del">
          <ac:chgData name="Lynne Shedlock" userId="b2d3fa82-1214-4e8d-b19e-a3d93ea9bebd" providerId="ADAL" clId="{54475CA0-7467-43AA-B31F-CB8E65B5D4A8}" dt="2023-08-03T16:46:56.882" v="1205" actId="26606"/>
          <ac:spMkLst>
            <pc:docMk/>
            <pc:sldMk cId="1705641767" sldId="370"/>
            <ac:spMk id="96" creationId="{CD9FE4EF-C4D8-49A0-B2FF-81D8DB7D8A24}"/>
          </ac:spMkLst>
        </pc:spChg>
        <pc:spChg chg="add del">
          <ac:chgData name="Lynne Shedlock" userId="b2d3fa82-1214-4e8d-b19e-a3d93ea9bebd" providerId="ADAL" clId="{54475CA0-7467-43AA-B31F-CB8E65B5D4A8}" dt="2023-08-03T16:46:56.882" v="1205" actId="26606"/>
          <ac:spMkLst>
            <pc:docMk/>
            <pc:sldMk cId="1705641767" sldId="370"/>
            <ac:spMk id="98" creationId="{4300840D-0A0B-4512-BACA-B439D5B9C57C}"/>
          </ac:spMkLst>
        </pc:spChg>
        <pc:spChg chg="add del">
          <ac:chgData name="Lynne Shedlock" userId="b2d3fa82-1214-4e8d-b19e-a3d93ea9bebd" providerId="ADAL" clId="{54475CA0-7467-43AA-B31F-CB8E65B5D4A8}" dt="2023-08-03T16:46:56.882" v="1205" actId="26606"/>
          <ac:spMkLst>
            <pc:docMk/>
            <pc:sldMk cId="1705641767" sldId="370"/>
            <ac:spMk id="100" creationId="{D2B78728-A580-49A7-84F9-6EF6F583ADE0}"/>
          </ac:spMkLst>
        </pc:spChg>
        <pc:spChg chg="add del">
          <ac:chgData name="Lynne Shedlock" userId="b2d3fa82-1214-4e8d-b19e-a3d93ea9bebd" providerId="ADAL" clId="{54475CA0-7467-43AA-B31F-CB8E65B5D4A8}" dt="2023-08-03T16:46:56.882" v="1205" actId="26606"/>
          <ac:spMkLst>
            <pc:docMk/>
            <pc:sldMk cId="1705641767" sldId="370"/>
            <ac:spMk id="102" creationId="{38FAA1A1-D861-433F-88FA-1E9D6FD31D11}"/>
          </ac:spMkLst>
        </pc:spChg>
        <pc:spChg chg="add del">
          <ac:chgData name="Lynne Shedlock" userId="b2d3fa82-1214-4e8d-b19e-a3d93ea9bebd" providerId="ADAL" clId="{54475CA0-7467-43AA-B31F-CB8E65B5D4A8}" dt="2023-08-03T16:46:56.882" v="1205" actId="26606"/>
          <ac:spMkLst>
            <pc:docMk/>
            <pc:sldMk cId="1705641767" sldId="370"/>
            <ac:spMk id="104" creationId="{8D71EDA1-87BF-4D5D-AB79-F346FD19278A}"/>
          </ac:spMkLst>
        </pc:spChg>
        <pc:spChg chg="add del">
          <ac:chgData name="Lynne Shedlock" userId="b2d3fa82-1214-4e8d-b19e-a3d93ea9bebd" providerId="ADAL" clId="{54475CA0-7467-43AA-B31F-CB8E65B5D4A8}" dt="2023-08-03T17:08:31.663" v="1884" actId="26606"/>
          <ac:spMkLst>
            <pc:docMk/>
            <pc:sldMk cId="1705641767" sldId="370"/>
            <ac:spMk id="109" creationId="{979E27D9-03C7-44E2-9FF8-15D0C8506AF7}"/>
          </ac:spMkLst>
        </pc:spChg>
        <pc:spChg chg="add del">
          <ac:chgData name="Lynne Shedlock" userId="b2d3fa82-1214-4e8d-b19e-a3d93ea9bebd" providerId="ADAL" clId="{54475CA0-7467-43AA-B31F-CB8E65B5D4A8}" dt="2023-08-03T17:08:31.663" v="1884" actId="26606"/>
          <ac:spMkLst>
            <pc:docMk/>
            <pc:sldMk cId="1705641767" sldId="370"/>
            <ac:spMk id="111" creationId="{EEBF1590-3B36-48EE-A89D-3B6F3CB256AB}"/>
          </ac:spMkLst>
        </pc:spChg>
        <pc:spChg chg="add del">
          <ac:chgData name="Lynne Shedlock" userId="b2d3fa82-1214-4e8d-b19e-a3d93ea9bebd" providerId="ADAL" clId="{54475CA0-7467-43AA-B31F-CB8E65B5D4A8}" dt="2023-08-03T17:08:31.663" v="1884" actId="26606"/>
          <ac:spMkLst>
            <pc:docMk/>
            <pc:sldMk cId="1705641767" sldId="370"/>
            <ac:spMk id="113" creationId="{AC8F6C8C-AB5A-4548-942D-E3FD40ACBC49}"/>
          </ac:spMkLst>
        </pc:spChg>
        <pc:spChg chg="add del">
          <ac:chgData name="Lynne Shedlock" userId="b2d3fa82-1214-4e8d-b19e-a3d93ea9bebd" providerId="ADAL" clId="{54475CA0-7467-43AA-B31F-CB8E65B5D4A8}" dt="2023-08-03T17:08:31.647" v="1883" actId="26606"/>
          <ac:spMkLst>
            <pc:docMk/>
            <pc:sldMk cId="1705641767" sldId="370"/>
            <ac:spMk id="121" creationId="{E51BA4DF-2BD4-4EC2-B1DB-B27C8AC71864}"/>
          </ac:spMkLst>
        </pc:spChg>
        <pc:picChg chg="add del">
          <ac:chgData name="Lynne Shedlock" userId="b2d3fa82-1214-4e8d-b19e-a3d93ea9bebd" providerId="ADAL" clId="{54475CA0-7467-43AA-B31F-CB8E65B5D4A8}" dt="2023-08-03T17:08:27.300" v="1881" actId="26606"/>
          <ac:picMkLst>
            <pc:docMk/>
            <pc:sldMk cId="1705641767" sldId="370"/>
            <ac:picMk id="115" creationId="{BF5CDF74-76B0-8F5A-3170-9983F202D3E3}"/>
          </ac:picMkLst>
        </pc:picChg>
        <pc:picChg chg="add del">
          <ac:chgData name="Lynne Shedlock" userId="b2d3fa82-1214-4e8d-b19e-a3d93ea9bebd" providerId="ADAL" clId="{54475CA0-7467-43AA-B31F-CB8E65B5D4A8}" dt="2023-08-03T17:08:31.647" v="1883" actId="26606"/>
          <ac:picMkLst>
            <pc:docMk/>
            <pc:sldMk cId="1705641767" sldId="370"/>
            <ac:picMk id="122" creationId="{1FA2BD55-165B-C006-8054-D66811435A37}"/>
          </ac:picMkLst>
        </pc:picChg>
        <pc:picChg chg="add mod">
          <ac:chgData name="Lynne Shedlock" userId="b2d3fa82-1214-4e8d-b19e-a3d93ea9bebd" providerId="ADAL" clId="{54475CA0-7467-43AA-B31F-CB8E65B5D4A8}" dt="2023-08-03T17:09:18.473" v="1889" actId="26606"/>
          <ac:picMkLst>
            <pc:docMk/>
            <pc:sldMk cId="1705641767" sldId="370"/>
            <ac:picMk id="125" creationId="{BF5CDF74-76B0-8F5A-3170-9983F202D3E3}"/>
          </ac:picMkLst>
        </pc:picChg>
        <pc:cxnChg chg="add del">
          <ac:chgData name="Lynne Shedlock" userId="b2d3fa82-1214-4e8d-b19e-a3d93ea9bebd" providerId="ADAL" clId="{54475CA0-7467-43AA-B31F-CB8E65B5D4A8}" dt="2023-08-03T17:08:27.300" v="1881" actId="26606"/>
          <ac:cxnSpMkLst>
            <pc:docMk/>
            <pc:sldMk cId="1705641767" sldId="370"/>
            <ac:cxnSpMk id="119" creationId="{1503BFE4-729B-D9D0-C17B-501E6AF1127A}"/>
          </ac:cxnSpMkLst>
        </pc:cxnChg>
        <pc:cxnChg chg="add del">
          <ac:chgData name="Lynne Shedlock" userId="b2d3fa82-1214-4e8d-b19e-a3d93ea9bebd" providerId="ADAL" clId="{54475CA0-7467-43AA-B31F-CB8E65B5D4A8}" dt="2023-08-03T17:09:18.473" v="1889" actId="26606"/>
          <ac:cxnSpMkLst>
            <pc:docMk/>
            <pc:sldMk cId="1705641767" sldId="370"/>
            <ac:cxnSpMk id="124" creationId="{1503BFE4-729B-D9D0-C17B-501E6AF1127A}"/>
          </ac:cxnSpMkLst>
        </pc:cxnChg>
        <pc:cxnChg chg="add del">
          <ac:chgData name="Lynne Shedlock" userId="b2d3fa82-1214-4e8d-b19e-a3d93ea9bebd" providerId="ADAL" clId="{54475CA0-7467-43AA-B31F-CB8E65B5D4A8}" dt="2023-08-03T17:09:18.473" v="1888" actId="26606"/>
          <ac:cxnSpMkLst>
            <pc:docMk/>
            <pc:sldMk cId="1705641767" sldId="370"/>
            <ac:cxnSpMk id="130" creationId="{FC23E3B9-5ABF-58B3-E2B0-E9A5DAA90037}"/>
          </ac:cxnSpMkLst>
        </pc:cxnChg>
        <pc:cxnChg chg="add">
          <ac:chgData name="Lynne Shedlock" userId="b2d3fa82-1214-4e8d-b19e-a3d93ea9bebd" providerId="ADAL" clId="{54475CA0-7467-43AA-B31F-CB8E65B5D4A8}" dt="2023-08-03T17:09:18.473" v="1889" actId="26606"/>
          <ac:cxnSpMkLst>
            <pc:docMk/>
            <pc:sldMk cId="1705641767" sldId="370"/>
            <ac:cxnSpMk id="132" creationId="{1503BFE4-729B-D9D0-C17B-501E6AF1127A}"/>
          </ac:cxnSpMkLst>
        </pc:cxnChg>
      </pc:sldChg>
      <pc:sldChg chg="addSp delSp modSp mod setBg delDesignElem">
        <pc:chgData name="Lynne Shedlock" userId="b2d3fa82-1214-4e8d-b19e-a3d93ea9bebd" providerId="ADAL" clId="{54475CA0-7467-43AA-B31F-CB8E65B5D4A8}" dt="2023-08-03T16:55:34.660" v="1269" actId="26606"/>
        <pc:sldMkLst>
          <pc:docMk/>
          <pc:sldMk cId="4276675353" sldId="371"/>
        </pc:sldMkLst>
        <pc:spChg chg="mod">
          <ac:chgData name="Lynne Shedlock" userId="b2d3fa82-1214-4e8d-b19e-a3d93ea9bebd" providerId="ADAL" clId="{54475CA0-7467-43AA-B31F-CB8E65B5D4A8}" dt="2023-08-03T16:55:34.660" v="1269" actId="26606"/>
          <ac:spMkLst>
            <pc:docMk/>
            <pc:sldMk cId="4276675353" sldId="371"/>
            <ac:spMk id="2" creationId="{3EA48661-B45D-4AE1-BB01-244564F2B385}"/>
          </ac:spMkLst>
        </pc:spChg>
        <pc:spChg chg="add del">
          <ac:chgData name="Lynne Shedlock" userId="b2d3fa82-1214-4e8d-b19e-a3d93ea9bebd" providerId="ADAL" clId="{54475CA0-7467-43AA-B31F-CB8E65B5D4A8}" dt="2023-08-03T16:55:34.660" v="1269" actId="26606"/>
          <ac:spMkLst>
            <pc:docMk/>
            <pc:sldMk cId="4276675353" sldId="371"/>
            <ac:spMk id="53" creationId="{BACC6370-2D7E-4714-9D71-7542949D7D5D}"/>
          </ac:spMkLst>
        </pc:spChg>
        <pc:spChg chg="add del">
          <ac:chgData name="Lynne Shedlock" userId="b2d3fa82-1214-4e8d-b19e-a3d93ea9bebd" providerId="ADAL" clId="{54475CA0-7467-43AA-B31F-CB8E65B5D4A8}" dt="2023-08-03T16:55:34.660" v="1269" actId="26606"/>
          <ac:spMkLst>
            <pc:docMk/>
            <pc:sldMk cId="4276675353" sldId="371"/>
            <ac:spMk id="55" creationId="{256B2C21-A230-48C0-8DF1-C46611373C44}"/>
          </ac:spMkLst>
        </pc:spChg>
        <pc:spChg chg="add del">
          <ac:chgData name="Lynne Shedlock" userId="b2d3fa82-1214-4e8d-b19e-a3d93ea9bebd" providerId="ADAL" clId="{54475CA0-7467-43AA-B31F-CB8E65B5D4A8}" dt="2023-08-03T16:55:34.660" v="1269" actId="26606"/>
          <ac:spMkLst>
            <pc:docMk/>
            <pc:sldMk cId="4276675353" sldId="371"/>
            <ac:spMk id="57" creationId="{3847E18C-932D-4C95-AABA-FEC7C9499AD7}"/>
          </ac:spMkLst>
        </pc:spChg>
        <pc:spChg chg="add del">
          <ac:chgData name="Lynne Shedlock" userId="b2d3fa82-1214-4e8d-b19e-a3d93ea9bebd" providerId="ADAL" clId="{54475CA0-7467-43AA-B31F-CB8E65B5D4A8}" dt="2023-08-03T16:55:34.660" v="1269" actId="26606"/>
          <ac:spMkLst>
            <pc:docMk/>
            <pc:sldMk cId="4276675353" sldId="371"/>
            <ac:spMk id="59" creationId="{3150CB11-0C61-439E-910F-5787759E72A0}"/>
          </ac:spMkLst>
        </pc:spChg>
        <pc:spChg chg="add del">
          <ac:chgData name="Lynne Shedlock" userId="b2d3fa82-1214-4e8d-b19e-a3d93ea9bebd" providerId="ADAL" clId="{54475CA0-7467-43AA-B31F-CB8E65B5D4A8}" dt="2023-08-03T16:55:34.660" v="1269" actId="26606"/>
          <ac:spMkLst>
            <pc:docMk/>
            <pc:sldMk cId="4276675353" sldId="371"/>
            <ac:spMk id="61" creationId="{43F8A58B-5155-44CE-A5FF-7647B47D0A7A}"/>
          </ac:spMkLst>
        </pc:spChg>
        <pc:spChg chg="add del">
          <ac:chgData name="Lynne Shedlock" userId="b2d3fa82-1214-4e8d-b19e-a3d93ea9bebd" providerId="ADAL" clId="{54475CA0-7467-43AA-B31F-CB8E65B5D4A8}" dt="2023-08-03T16:55:34.660" v="1269" actId="26606"/>
          <ac:spMkLst>
            <pc:docMk/>
            <pc:sldMk cId="4276675353" sldId="371"/>
            <ac:spMk id="63" creationId="{443F2ACA-E6D6-4028-82DD-F03C262D5DE6}"/>
          </ac:spMkLst>
        </pc:spChg>
        <pc:spChg chg="add">
          <ac:chgData name="Lynne Shedlock" userId="b2d3fa82-1214-4e8d-b19e-a3d93ea9bebd" providerId="ADAL" clId="{54475CA0-7467-43AA-B31F-CB8E65B5D4A8}" dt="2023-08-03T16:55:34.660" v="1269" actId="26606"/>
          <ac:spMkLst>
            <pc:docMk/>
            <pc:sldMk cId="4276675353" sldId="371"/>
            <ac:spMk id="68" creationId="{BACC6370-2D7E-4714-9D71-7542949D7D5D}"/>
          </ac:spMkLst>
        </pc:spChg>
        <pc:spChg chg="add">
          <ac:chgData name="Lynne Shedlock" userId="b2d3fa82-1214-4e8d-b19e-a3d93ea9bebd" providerId="ADAL" clId="{54475CA0-7467-43AA-B31F-CB8E65B5D4A8}" dt="2023-08-03T16:55:34.660" v="1269" actId="26606"/>
          <ac:spMkLst>
            <pc:docMk/>
            <pc:sldMk cId="4276675353" sldId="371"/>
            <ac:spMk id="70" creationId="{F68B3F68-107C-434F-AA38-110D5EA91B85}"/>
          </ac:spMkLst>
        </pc:spChg>
        <pc:spChg chg="add">
          <ac:chgData name="Lynne Shedlock" userId="b2d3fa82-1214-4e8d-b19e-a3d93ea9bebd" providerId="ADAL" clId="{54475CA0-7467-43AA-B31F-CB8E65B5D4A8}" dt="2023-08-03T16:55:34.660" v="1269" actId="26606"/>
          <ac:spMkLst>
            <pc:docMk/>
            <pc:sldMk cId="4276675353" sldId="371"/>
            <ac:spMk id="72" creationId="{AAD0DBB9-1A4B-4391-81D4-CB19F9AB918A}"/>
          </ac:spMkLst>
        </pc:spChg>
        <pc:spChg chg="add">
          <ac:chgData name="Lynne Shedlock" userId="b2d3fa82-1214-4e8d-b19e-a3d93ea9bebd" providerId="ADAL" clId="{54475CA0-7467-43AA-B31F-CB8E65B5D4A8}" dt="2023-08-03T16:55:34.660" v="1269" actId="26606"/>
          <ac:spMkLst>
            <pc:docMk/>
            <pc:sldMk cId="4276675353" sldId="371"/>
            <ac:spMk id="74" creationId="{063BBA22-50EA-4C4D-BE05-F1CE4E63AA56}"/>
          </ac:spMkLst>
        </pc:spChg>
        <pc:graphicFrameChg chg="mod modGraphic">
          <ac:chgData name="Lynne Shedlock" userId="b2d3fa82-1214-4e8d-b19e-a3d93ea9bebd" providerId="ADAL" clId="{54475CA0-7467-43AA-B31F-CB8E65B5D4A8}" dt="2023-08-03T16:55:34.660" v="1269" actId="26606"/>
          <ac:graphicFrameMkLst>
            <pc:docMk/>
            <pc:sldMk cId="4276675353" sldId="371"/>
            <ac:graphicFrameMk id="48" creationId="{36F865A9-564C-4260-B2DB-50A15B4FBEFF}"/>
          </ac:graphicFrameMkLst>
        </pc:graphicFrameChg>
      </pc:sldChg>
      <pc:sldChg chg="addSp delSp modSp mod setBg delDesignElem">
        <pc:chgData name="Lynne Shedlock" userId="b2d3fa82-1214-4e8d-b19e-a3d93ea9bebd" providerId="ADAL" clId="{54475CA0-7467-43AA-B31F-CB8E65B5D4A8}" dt="2023-08-03T17:13:59.543" v="1957" actId="6549"/>
        <pc:sldMkLst>
          <pc:docMk/>
          <pc:sldMk cId="1058636396" sldId="377"/>
        </pc:sldMkLst>
        <pc:spChg chg="mod">
          <ac:chgData name="Lynne Shedlock" userId="b2d3fa82-1214-4e8d-b19e-a3d93ea9bebd" providerId="ADAL" clId="{54475CA0-7467-43AA-B31F-CB8E65B5D4A8}" dt="2023-08-03T17:13:15.221" v="1954" actId="26606"/>
          <ac:spMkLst>
            <pc:docMk/>
            <pc:sldMk cId="1058636396" sldId="377"/>
            <ac:spMk id="2" creationId="{1CF63E09-3565-4AE5-AA1A-29E1A1F69737}"/>
          </ac:spMkLst>
        </pc:spChg>
        <pc:spChg chg="mod ord">
          <ac:chgData name="Lynne Shedlock" userId="b2d3fa82-1214-4e8d-b19e-a3d93ea9bebd" providerId="ADAL" clId="{54475CA0-7467-43AA-B31F-CB8E65B5D4A8}" dt="2023-08-03T17:13:59.543" v="1957" actId="6549"/>
          <ac:spMkLst>
            <pc:docMk/>
            <pc:sldMk cId="1058636396" sldId="377"/>
            <ac:spMk id="3" creationId="{30602F44-6471-46AF-93BC-CDB62A99B54A}"/>
          </ac:spMkLst>
        </pc:spChg>
        <pc:spChg chg="add del">
          <ac:chgData name="Lynne Shedlock" userId="b2d3fa82-1214-4e8d-b19e-a3d93ea9bebd" providerId="ADAL" clId="{54475CA0-7467-43AA-B31F-CB8E65B5D4A8}" dt="2023-08-03T17:10:52.923" v="1907" actId="26606"/>
          <ac:spMkLst>
            <pc:docMk/>
            <pc:sldMk cId="1058636396" sldId="377"/>
            <ac:spMk id="21" creationId="{2C61293E-6EBE-43EF-A52C-9BEBFD7679D4}"/>
          </ac:spMkLst>
        </pc:spChg>
        <pc:spChg chg="add del">
          <ac:chgData name="Lynne Shedlock" userId="b2d3fa82-1214-4e8d-b19e-a3d93ea9bebd" providerId="ADAL" clId="{54475CA0-7467-43AA-B31F-CB8E65B5D4A8}" dt="2023-08-03T17:10:52.923" v="1907" actId="26606"/>
          <ac:spMkLst>
            <pc:docMk/>
            <pc:sldMk cId="1058636396" sldId="377"/>
            <ac:spMk id="22" creationId="{21540236-BFD5-4A9D-8840-4703E7F76825}"/>
          </ac:spMkLst>
        </pc:spChg>
        <pc:spChg chg="add del">
          <ac:chgData name="Lynne Shedlock" userId="b2d3fa82-1214-4e8d-b19e-a3d93ea9bebd" providerId="ADAL" clId="{54475CA0-7467-43AA-B31F-CB8E65B5D4A8}" dt="2023-08-03T17:10:44.021" v="1904" actId="26606"/>
          <ac:spMkLst>
            <pc:docMk/>
            <pc:sldMk cId="1058636396" sldId="377"/>
            <ac:spMk id="27" creationId="{2C61293E-6EBE-43EF-A52C-9BEBFD7679D4}"/>
          </ac:spMkLst>
        </pc:spChg>
        <pc:spChg chg="add del">
          <ac:chgData name="Lynne Shedlock" userId="b2d3fa82-1214-4e8d-b19e-a3d93ea9bebd" providerId="ADAL" clId="{54475CA0-7467-43AA-B31F-CB8E65B5D4A8}" dt="2023-08-03T17:10:44.021" v="1904" actId="26606"/>
          <ac:spMkLst>
            <pc:docMk/>
            <pc:sldMk cId="1058636396" sldId="377"/>
            <ac:spMk id="29" creationId="{21540236-BFD5-4A9D-8840-4703E7F76825}"/>
          </ac:spMkLst>
        </pc:spChg>
        <pc:spChg chg="add del">
          <ac:chgData name="Lynne Shedlock" userId="b2d3fa82-1214-4e8d-b19e-a3d93ea9bebd" providerId="ADAL" clId="{54475CA0-7467-43AA-B31F-CB8E65B5D4A8}" dt="2023-08-03T17:10:52.923" v="1906" actId="26606"/>
          <ac:spMkLst>
            <pc:docMk/>
            <pc:sldMk cId="1058636396" sldId="377"/>
            <ac:spMk id="31" creationId="{2C61293E-6EBE-43EF-A52C-9BEBFD7679D4}"/>
          </ac:spMkLst>
        </pc:spChg>
        <pc:spChg chg="add del">
          <ac:chgData name="Lynne Shedlock" userId="b2d3fa82-1214-4e8d-b19e-a3d93ea9bebd" providerId="ADAL" clId="{54475CA0-7467-43AA-B31F-CB8E65B5D4A8}" dt="2023-08-03T17:10:52.923" v="1906" actId="26606"/>
          <ac:spMkLst>
            <pc:docMk/>
            <pc:sldMk cId="1058636396" sldId="377"/>
            <ac:spMk id="32" creationId="{3FCFB1DE-0B7E-48CC-BA90-B2AB0889F9D6}"/>
          </ac:spMkLst>
        </pc:spChg>
        <pc:spChg chg="add del">
          <ac:chgData name="Lynne Shedlock" userId="b2d3fa82-1214-4e8d-b19e-a3d93ea9bebd" providerId="ADAL" clId="{54475CA0-7467-43AA-B31F-CB8E65B5D4A8}" dt="2023-08-03T17:11:25.178" v="1914" actId="26606"/>
          <ac:spMkLst>
            <pc:docMk/>
            <pc:sldMk cId="1058636396" sldId="377"/>
            <ac:spMk id="41" creationId="{EEBF1590-3B36-48EE-A89D-3B6F3CB256AB}"/>
          </ac:spMkLst>
        </pc:spChg>
        <pc:spChg chg="add del">
          <ac:chgData name="Lynne Shedlock" userId="b2d3fa82-1214-4e8d-b19e-a3d93ea9bebd" providerId="ADAL" clId="{54475CA0-7467-43AA-B31F-CB8E65B5D4A8}" dt="2023-08-03T17:11:25.178" v="1914" actId="26606"/>
          <ac:spMkLst>
            <pc:docMk/>
            <pc:sldMk cId="1058636396" sldId="377"/>
            <ac:spMk id="42" creationId="{0CCC4BA0-1298-4DBD-86F1-B51D8C9D3437}"/>
          </ac:spMkLst>
        </pc:spChg>
        <pc:spChg chg="add del">
          <ac:chgData name="Lynne Shedlock" userId="b2d3fa82-1214-4e8d-b19e-a3d93ea9bebd" providerId="ADAL" clId="{54475CA0-7467-43AA-B31F-CB8E65B5D4A8}" dt="2023-08-03T17:11:25.178" v="1914" actId="26606"/>
          <ac:spMkLst>
            <pc:docMk/>
            <pc:sldMk cId="1058636396" sldId="377"/>
            <ac:spMk id="43" creationId="{AC8F6C8C-AB5A-4548-942D-E3FD40ACBC49}"/>
          </ac:spMkLst>
        </pc:spChg>
        <pc:spChg chg="add del">
          <ac:chgData name="Lynne Shedlock" userId="b2d3fa82-1214-4e8d-b19e-a3d93ea9bebd" providerId="ADAL" clId="{54475CA0-7467-43AA-B31F-CB8E65B5D4A8}" dt="2023-08-03T17:11:29.567" v="1916" actId="26606"/>
          <ac:spMkLst>
            <pc:docMk/>
            <pc:sldMk cId="1058636396" sldId="377"/>
            <ac:spMk id="45" creationId="{D2B78728-A580-49A7-84F9-6EF6F583ADE0}"/>
          </ac:spMkLst>
        </pc:spChg>
        <pc:spChg chg="add del">
          <ac:chgData name="Lynne Shedlock" userId="b2d3fa82-1214-4e8d-b19e-a3d93ea9bebd" providerId="ADAL" clId="{54475CA0-7467-43AA-B31F-CB8E65B5D4A8}" dt="2023-08-03T17:11:29.567" v="1916" actId="26606"/>
          <ac:spMkLst>
            <pc:docMk/>
            <pc:sldMk cId="1058636396" sldId="377"/>
            <ac:spMk id="46" creationId="{2E17E911-875F-4DE5-8699-99D9F1805A5D}"/>
          </ac:spMkLst>
        </pc:spChg>
        <pc:spChg chg="add del">
          <ac:chgData name="Lynne Shedlock" userId="b2d3fa82-1214-4e8d-b19e-a3d93ea9bebd" providerId="ADAL" clId="{54475CA0-7467-43AA-B31F-CB8E65B5D4A8}" dt="2023-08-03T17:11:29.567" v="1916" actId="26606"/>
          <ac:spMkLst>
            <pc:docMk/>
            <pc:sldMk cId="1058636396" sldId="377"/>
            <ac:spMk id="47" creationId="{38FAA1A1-D861-433F-88FA-1E9D6FD31D11}"/>
          </ac:spMkLst>
        </pc:spChg>
        <pc:spChg chg="add del">
          <ac:chgData name="Lynne Shedlock" userId="b2d3fa82-1214-4e8d-b19e-a3d93ea9bebd" providerId="ADAL" clId="{54475CA0-7467-43AA-B31F-CB8E65B5D4A8}" dt="2023-08-03T17:11:29.567" v="1916" actId="26606"/>
          <ac:spMkLst>
            <pc:docMk/>
            <pc:sldMk cId="1058636396" sldId="377"/>
            <ac:spMk id="48" creationId="{CD9FE4EF-C4D8-49A0-B2FF-81D8DB7D8A24}"/>
          </ac:spMkLst>
        </pc:spChg>
        <pc:spChg chg="add del">
          <ac:chgData name="Lynne Shedlock" userId="b2d3fa82-1214-4e8d-b19e-a3d93ea9bebd" providerId="ADAL" clId="{54475CA0-7467-43AA-B31F-CB8E65B5D4A8}" dt="2023-08-03T17:11:29.567" v="1916" actId="26606"/>
          <ac:spMkLst>
            <pc:docMk/>
            <pc:sldMk cId="1058636396" sldId="377"/>
            <ac:spMk id="49" creationId="{8D71EDA1-87BF-4D5D-AB79-F346FD19278A}"/>
          </ac:spMkLst>
        </pc:spChg>
        <pc:spChg chg="add del">
          <ac:chgData name="Lynne Shedlock" userId="b2d3fa82-1214-4e8d-b19e-a3d93ea9bebd" providerId="ADAL" clId="{54475CA0-7467-43AA-B31F-CB8E65B5D4A8}" dt="2023-08-03T17:11:29.567" v="1916" actId="26606"/>
          <ac:spMkLst>
            <pc:docMk/>
            <pc:sldMk cId="1058636396" sldId="377"/>
            <ac:spMk id="50" creationId="{4300840D-0A0B-4512-BACA-B439D5B9C57C}"/>
          </ac:spMkLst>
        </pc:spChg>
        <pc:spChg chg="add del">
          <ac:chgData name="Lynne Shedlock" userId="b2d3fa82-1214-4e8d-b19e-a3d93ea9bebd" providerId="ADAL" clId="{54475CA0-7467-43AA-B31F-CB8E65B5D4A8}" dt="2023-08-03T17:12:44.561" v="1928" actId="26606"/>
          <ac:spMkLst>
            <pc:docMk/>
            <pc:sldMk cId="1058636396" sldId="377"/>
            <ac:spMk id="63" creationId="{45D37F4E-DDB4-456B-97E0-9937730A039F}"/>
          </ac:spMkLst>
        </pc:spChg>
        <pc:spChg chg="add del">
          <ac:chgData name="Lynne Shedlock" userId="b2d3fa82-1214-4e8d-b19e-a3d93ea9bebd" providerId="ADAL" clId="{54475CA0-7467-43AA-B31F-CB8E65B5D4A8}" dt="2023-08-03T17:12:44.561" v="1928" actId="26606"/>
          <ac:spMkLst>
            <pc:docMk/>
            <pc:sldMk cId="1058636396" sldId="377"/>
            <ac:spMk id="65" creationId="{B2DD41CD-8F47-4F56-AD12-4E2FF7696987}"/>
          </ac:spMkLst>
        </pc:spChg>
        <pc:spChg chg="add del">
          <ac:chgData name="Lynne Shedlock" userId="b2d3fa82-1214-4e8d-b19e-a3d93ea9bebd" providerId="ADAL" clId="{54475CA0-7467-43AA-B31F-CB8E65B5D4A8}" dt="2023-08-03T17:12:42.785" v="1925" actId="26606"/>
          <ac:spMkLst>
            <pc:docMk/>
            <pc:sldMk cId="1058636396" sldId="377"/>
            <ac:spMk id="70" creationId="{45D37F4E-DDB4-456B-97E0-9937730A039F}"/>
          </ac:spMkLst>
        </pc:spChg>
        <pc:spChg chg="add del">
          <ac:chgData name="Lynne Shedlock" userId="b2d3fa82-1214-4e8d-b19e-a3d93ea9bebd" providerId="ADAL" clId="{54475CA0-7467-43AA-B31F-CB8E65B5D4A8}" dt="2023-08-03T17:12:42.785" v="1925" actId="26606"/>
          <ac:spMkLst>
            <pc:docMk/>
            <pc:sldMk cId="1058636396" sldId="377"/>
            <ac:spMk id="72" creationId="{B2DD41CD-8F47-4F56-AD12-4E2FF7696987}"/>
          </ac:spMkLst>
        </pc:spChg>
        <pc:spChg chg="add del">
          <ac:chgData name="Lynne Shedlock" userId="b2d3fa82-1214-4e8d-b19e-a3d93ea9bebd" providerId="ADAL" clId="{54475CA0-7467-43AA-B31F-CB8E65B5D4A8}" dt="2023-08-03T17:12:44.545" v="1927" actId="26606"/>
          <ac:spMkLst>
            <pc:docMk/>
            <pc:sldMk cId="1058636396" sldId="377"/>
            <ac:spMk id="74" creationId="{AC8F6C8C-AB5A-4548-942D-E3FD40ACBC49}"/>
          </ac:spMkLst>
        </pc:spChg>
        <pc:spChg chg="add del">
          <ac:chgData name="Lynne Shedlock" userId="b2d3fa82-1214-4e8d-b19e-a3d93ea9bebd" providerId="ADAL" clId="{54475CA0-7467-43AA-B31F-CB8E65B5D4A8}" dt="2023-08-03T17:12:44.545" v="1927" actId="26606"/>
          <ac:spMkLst>
            <pc:docMk/>
            <pc:sldMk cId="1058636396" sldId="377"/>
            <ac:spMk id="75" creationId="{0CCC4BA0-1298-4DBD-86F1-B51D8C9D3437}"/>
          </ac:spMkLst>
        </pc:spChg>
        <pc:spChg chg="add del">
          <ac:chgData name="Lynne Shedlock" userId="b2d3fa82-1214-4e8d-b19e-a3d93ea9bebd" providerId="ADAL" clId="{54475CA0-7467-43AA-B31F-CB8E65B5D4A8}" dt="2023-08-03T17:12:44.545" v="1927" actId="26606"/>
          <ac:spMkLst>
            <pc:docMk/>
            <pc:sldMk cId="1058636396" sldId="377"/>
            <ac:spMk id="76" creationId="{EEBF1590-3B36-48EE-A89D-3B6F3CB256AB}"/>
          </ac:spMkLst>
        </pc:spChg>
        <pc:spChg chg="add del">
          <ac:chgData name="Lynne Shedlock" userId="b2d3fa82-1214-4e8d-b19e-a3d93ea9bebd" providerId="ADAL" clId="{54475CA0-7467-43AA-B31F-CB8E65B5D4A8}" dt="2023-08-03T17:13:15.221" v="1954" actId="26606"/>
          <ac:spMkLst>
            <pc:docMk/>
            <pc:sldMk cId="1058636396" sldId="377"/>
            <ac:spMk id="78" creationId="{45D37F4E-DDB4-456B-97E0-9937730A039F}"/>
          </ac:spMkLst>
        </pc:spChg>
        <pc:spChg chg="add del">
          <ac:chgData name="Lynne Shedlock" userId="b2d3fa82-1214-4e8d-b19e-a3d93ea9bebd" providerId="ADAL" clId="{54475CA0-7467-43AA-B31F-CB8E65B5D4A8}" dt="2023-08-03T17:13:15.221" v="1954" actId="26606"/>
          <ac:spMkLst>
            <pc:docMk/>
            <pc:sldMk cId="1058636396" sldId="377"/>
            <ac:spMk id="79" creationId="{B2DD41CD-8F47-4F56-AD12-4E2FF7696987}"/>
          </ac:spMkLst>
        </pc:spChg>
        <pc:spChg chg="add del">
          <ac:chgData name="Lynne Shedlock" userId="b2d3fa82-1214-4e8d-b19e-a3d93ea9bebd" providerId="ADAL" clId="{54475CA0-7467-43AA-B31F-CB8E65B5D4A8}" dt="2023-08-03T17:13:15.216" v="1953" actId="26606"/>
          <ac:spMkLst>
            <pc:docMk/>
            <pc:sldMk cId="1058636396" sldId="377"/>
            <ac:spMk id="84" creationId="{45D37F4E-DDB4-456B-97E0-9937730A039F}"/>
          </ac:spMkLst>
        </pc:spChg>
        <pc:spChg chg="add del">
          <ac:chgData name="Lynne Shedlock" userId="b2d3fa82-1214-4e8d-b19e-a3d93ea9bebd" providerId="ADAL" clId="{54475CA0-7467-43AA-B31F-CB8E65B5D4A8}" dt="2023-08-03T17:13:15.216" v="1953" actId="26606"/>
          <ac:spMkLst>
            <pc:docMk/>
            <pc:sldMk cId="1058636396" sldId="377"/>
            <ac:spMk id="86" creationId="{B2DD41CD-8F47-4F56-AD12-4E2FF7696987}"/>
          </ac:spMkLst>
        </pc:spChg>
        <pc:spChg chg="add">
          <ac:chgData name="Lynne Shedlock" userId="b2d3fa82-1214-4e8d-b19e-a3d93ea9bebd" providerId="ADAL" clId="{54475CA0-7467-43AA-B31F-CB8E65B5D4A8}" dt="2023-08-03T17:13:15.221" v="1954" actId="26606"/>
          <ac:spMkLst>
            <pc:docMk/>
            <pc:sldMk cId="1058636396" sldId="377"/>
            <ac:spMk id="88" creationId="{A6D37EE4-EA1B-46EE-A54B-5233C63C9695}"/>
          </ac:spMkLst>
        </pc:spChg>
        <pc:spChg chg="add">
          <ac:chgData name="Lynne Shedlock" userId="b2d3fa82-1214-4e8d-b19e-a3d93ea9bebd" providerId="ADAL" clId="{54475CA0-7467-43AA-B31F-CB8E65B5D4A8}" dt="2023-08-03T17:13:15.221" v="1954" actId="26606"/>
          <ac:spMkLst>
            <pc:docMk/>
            <pc:sldMk cId="1058636396" sldId="377"/>
            <ac:spMk id="89" creationId="{927D5270-6648-4CC1-8F78-48BE299CAC25}"/>
          </ac:spMkLst>
        </pc:spChg>
        <pc:picChg chg="add del">
          <ac:chgData name="Lynne Shedlock" userId="b2d3fa82-1214-4e8d-b19e-a3d93ea9bebd" providerId="ADAL" clId="{54475CA0-7467-43AA-B31F-CB8E65B5D4A8}" dt="2023-08-03T17:09:40.547" v="1891" actId="26606"/>
          <ac:picMkLst>
            <pc:docMk/>
            <pc:sldMk cId="1058636396" sldId="377"/>
            <ac:picMk id="5" creationId="{C2B56240-D992-1392-1DA5-A74592313DC9}"/>
          </ac:picMkLst>
        </pc:picChg>
        <pc:picChg chg="add del mod ord">
          <ac:chgData name="Lynne Shedlock" userId="b2d3fa82-1214-4e8d-b19e-a3d93ea9bebd" providerId="ADAL" clId="{54475CA0-7467-43AA-B31F-CB8E65B5D4A8}" dt="2023-08-03T17:11:35.156" v="1918" actId="478"/>
          <ac:picMkLst>
            <pc:docMk/>
            <pc:sldMk cId="1058636396" sldId="377"/>
            <ac:picMk id="11" creationId="{90FA3D5F-9099-3A45-463E-567DF058E555}"/>
          </ac:picMkLst>
        </pc:picChg>
        <pc:picChg chg="add mod ord">
          <ac:chgData name="Lynne Shedlock" userId="b2d3fa82-1214-4e8d-b19e-a3d93ea9bebd" providerId="ADAL" clId="{54475CA0-7467-43AA-B31F-CB8E65B5D4A8}" dt="2023-08-03T17:13:15.221" v="1954" actId="26606"/>
          <ac:picMkLst>
            <pc:docMk/>
            <pc:sldMk cId="1058636396" sldId="377"/>
            <ac:picMk id="54" creationId="{D4A3DD2D-4008-308B-D7BE-79793D841FDA}"/>
          </ac:picMkLst>
        </pc:picChg>
        <pc:cxnChg chg="add del">
          <ac:chgData name="Lynne Shedlock" userId="b2d3fa82-1214-4e8d-b19e-a3d93ea9bebd" providerId="ADAL" clId="{54475CA0-7467-43AA-B31F-CB8E65B5D4A8}" dt="2023-08-03T17:09:40.547" v="1891" actId="26606"/>
          <ac:cxnSpMkLst>
            <pc:docMk/>
            <pc:sldMk cId="1058636396" sldId="377"/>
            <ac:cxnSpMk id="9" creationId="{1503BFE4-729B-D9D0-C17B-501E6AF1127A}"/>
          </ac:cxnSpMkLst>
        </pc:cxnChg>
        <pc:cxnChg chg="add del">
          <ac:chgData name="Lynne Shedlock" userId="b2d3fa82-1214-4e8d-b19e-a3d93ea9bebd" providerId="ADAL" clId="{54475CA0-7467-43AA-B31F-CB8E65B5D4A8}" dt="2023-08-03T17:10:00.084" v="1898" actId="26606"/>
          <ac:cxnSpMkLst>
            <pc:docMk/>
            <pc:sldMk cId="1058636396" sldId="377"/>
            <ac:cxnSpMk id="12" creationId="{1503BFE4-729B-D9D0-C17B-501E6AF1127A}"/>
          </ac:cxnSpMkLst>
        </pc:cxnChg>
        <pc:cxnChg chg="add del">
          <ac:chgData name="Lynne Shedlock" userId="b2d3fa82-1214-4e8d-b19e-a3d93ea9bebd" providerId="ADAL" clId="{54475CA0-7467-43AA-B31F-CB8E65B5D4A8}" dt="2023-08-03T17:09:58.101" v="1895" actId="26606"/>
          <ac:cxnSpMkLst>
            <pc:docMk/>
            <pc:sldMk cId="1058636396" sldId="377"/>
            <ac:cxnSpMk id="17" creationId="{FC23E3B9-5ABF-58B3-E2B0-E9A5DAA90037}"/>
          </ac:cxnSpMkLst>
        </pc:cxnChg>
        <pc:cxnChg chg="add del">
          <ac:chgData name="Lynne Shedlock" userId="b2d3fa82-1214-4e8d-b19e-a3d93ea9bebd" providerId="ADAL" clId="{54475CA0-7467-43AA-B31F-CB8E65B5D4A8}" dt="2023-08-03T17:10:00.084" v="1897" actId="26606"/>
          <ac:cxnSpMkLst>
            <pc:docMk/>
            <pc:sldMk cId="1058636396" sldId="377"/>
            <ac:cxnSpMk id="19" creationId="{1503BFE4-729B-D9D0-C17B-501E6AF1127A}"/>
          </ac:cxnSpMkLst>
        </pc:cxnChg>
        <pc:cxnChg chg="add del">
          <ac:chgData name="Lynne Shedlock" userId="b2d3fa82-1214-4e8d-b19e-a3d93ea9bebd" providerId="ADAL" clId="{54475CA0-7467-43AA-B31F-CB8E65B5D4A8}" dt="2023-08-03T17:11:29.567" v="1917" actId="26606"/>
          <ac:cxnSpMkLst>
            <pc:docMk/>
            <pc:sldMk cId="1058636396" sldId="377"/>
            <ac:cxnSpMk id="34" creationId="{FC23E3B9-5ABF-58B3-E2B0-E9A5DAA90037}"/>
          </ac:cxnSpMkLst>
        </pc:cxnChg>
        <pc:cxnChg chg="add del">
          <ac:chgData name="Lynne Shedlock" userId="b2d3fa82-1214-4e8d-b19e-a3d93ea9bebd" providerId="ADAL" clId="{54475CA0-7467-43AA-B31F-CB8E65B5D4A8}" dt="2023-08-03T17:11:19.812" v="1912" actId="26606"/>
          <ac:cxnSpMkLst>
            <pc:docMk/>
            <pc:sldMk cId="1058636396" sldId="377"/>
            <ac:cxnSpMk id="39" creationId="{FC23E3B9-5ABF-58B3-E2B0-E9A5DAA90037}"/>
          </ac:cxnSpMkLst>
        </pc:cxnChg>
        <pc:cxnChg chg="add del">
          <ac:chgData name="Lynne Shedlock" userId="b2d3fa82-1214-4e8d-b19e-a3d93ea9bebd" providerId="ADAL" clId="{54475CA0-7467-43AA-B31F-CB8E65B5D4A8}" dt="2023-08-03T17:11:38.630" v="1919" actId="26606"/>
          <ac:cxnSpMkLst>
            <pc:docMk/>
            <pc:sldMk cId="1058636396" sldId="377"/>
            <ac:cxnSpMk id="52" creationId="{FC23E3B9-5ABF-58B3-E2B0-E9A5DAA90037}"/>
          </ac:cxnSpMkLst>
        </pc:cxnChg>
        <pc:cxnChg chg="add del">
          <ac:chgData name="Lynne Shedlock" userId="b2d3fa82-1214-4e8d-b19e-a3d93ea9bebd" providerId="ADAL" clId="{54475CA0-7467-43AA-B31F-CB8E65B5D4A8}" dt="2023-08-03T17:11:56.437" v="1921" actId="26606"/>
          <ac:cxnSpMkLst>
            <pc:docMk/>
            <pc:sldMk cId="1058636396" sldId="377"/>
            <ac:cxnSpMk id="58" creationId="{1503BFE4-729B-D9D0-C17B-501E6AF1127A}"/>
          </ac:cxnSpMkLst>
        </pc:cxn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Wheatland Borough Population</a:t>
            </a:r>
          </a:p>
          <a:p>
            <a:pPr>
              <a:defRPr/>
            </a:pPr>
            <a:r>
              <a:rPr lang="en-US" dirty="0"/>
              <a:t>1880 to 2020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Pop.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Sheet1!$A$3:$A$17</c:f>
              <c:numCache>
                <c:formatCode>General</c:formatCode>
                <c:ptCount val="15"/>
                <c:pt idx="0">
                  <c:v>1880</c:v>
                </c:pt>
                <c:pt idx="1">
                  <c:v>1890</c:v>
                </c:pt>
                <c:pt idx="2">
                  <c:v>1900</c:v>
                </c:pt>
                <c:pt idx="3">
                  <c:v>1910</c:v>
                </c:pt>
                <c:pt idx="4">
                  <c:v>1920</c:v>
                </c:pt>
                <c:pt idx="5">
                  <c:v>1930</c:v>
                </c:pt>
                <c:pt idx="6">
                  <c:v>1940</c:v>
                </c:pt>
                <c:pt idx="7">
                  <c:v>1950</c:v>
                </c:pt>
                <c:pt idx="8">
                  <c:v>1960</c:v>
                </c:pt>
                <c:pt idx="9">
                  <c:v>1970</c:v>
                </c:pt>
                <c:pt idx="10">
                  <c:v>1980</c:v>
                </c:pt>
                <c:pt idx="11">
                  <c:v>1990</c:v>
                </c:pt>
                <c:pt idx="12">
                  <c:v>2000</c:v>
                </c:pt>
                <c:pt idx="13">
                  <c:v>2010</c:v>
                </c:pt>
                <c:pt idx="14">
                  <c:v>2020</c:v>
                </c:pt>
              </c:numCache>
            </c:numRef>
          </c:cat>
          <c:val>
            <c:numRef>
              <c:f>Sheet1!$B$3:$B$17</c:f>
              <c:numCache>
                <c:formatCode>General</c:formatCode>
                <c:ptCount val="15"/>
                <c:pt idx="0">
                  <c:v>583</c:v>
                </c:pt>
                <c:pt idx="1">
                  <c:v>575</c:v>
                </c:pt>
                <c:pt idx="2">
                  <c:v>655</c:v>
                </c:pt>
                <c:pt idx="3">
                  <c:v>955</c:v>
                </c:pt>
                <c:pt idx="4" formatCode="#,##0">
                  <c:v>1742</c:v>
                </c:pt>
                <c:pt idx="5" formatCode="#,##0">
                  <c:v>1518</c:v>
                </c:pt>
                <c:pt idx="6" formatCode="#,##0">
                  <c:v>1421</c:v>
                </c:pt>
                <c:pt idx="7" formatCode="#,##0">
                  <c:v>1402</c:v>
                </c:pt>
                <c:pt idx="8" formatCode="#,##0">
                  <c:v>1813</c:v>
                </c:pt>
                <c:pt idx="9" formatCode="#,##0">
                  <c:v>1421</c:v>
                </c:pt>
                <c:pt idx="10" formatCode="#,##0">
                  <c:v>1132</c:v>
                </c:pt>
                <c:pt idx="11">
                  <c:v>760</c:v>
                </c:pt>
                <c:pt idx="12">
                  <c:v>748</c:v>
                </c:pt>
                <c:pt idx="13">
                  <c:v>632</c:v>
                </c:pt>
                <c:pt idx="14">
                  <c:v>583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C6-44CF-B776-9E57198534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10825536"/>
        <c:axId val="1210825056"/>
      </c:barChart>
      <c:catAx>
        <c:axId val="1210825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0825056"/>
        <c:crosses val="autoZero"/>
        <c:auto val="1"/>
        <c:lblAlgn val="ctr"/>
        <c:lblOffset val="100"/>
        <c:noMultiLvlLbl val="0"/>
      </c:catAx>
      <c:valAx>
        <c:axId val="1210825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082553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r>
              <a:rPr lang="en-US" dirty="0"/>
              <a:t>Historical Finance Review</a:t>
            </a:r>
          </a:p>
          <a:p>
            <a:pPr>
              <a:defRPr/>
            </a:pPr>
            <a:r>
              <a:rPr lang="en-US" dirty="0"/>
              <a:t>2012 to 2016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'Historic Revenue'!$A$5</c:f>
              <c:strCache>
                <c:ptCount val="1"/>
                <c:pt idx="0">
                  <c:v>Revenues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'Historic Revenue'!$B$4:$F$4</c:f>
              <c:numCache>
                <c:formatCode>0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'Historic Revenue'!$B$5:$F$5</c:f>
              <c:numCache>
                <c:formatCode>#,##0</c:formatCode>
                <c:ptCount val="5"/>
                <c:pt idx="0">
                  <c:v>611969.12</c:v>
                </c:pt>
                <c:pt idx="1">
                  <c:v>493985.10000000009</c:v>
                </c:pt>
                <c:pt idx="2">
                  <c:v>470170.21</c:v>
                </c:pt>
                <c:pt idx="3">
                  <c:v>538076.51</c:v>
                </c:pt>
                <c:pt idx="4">
                  <c:v>459373.54000000004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D6-4E5F-A54A-7777738FACE0}"/>
            </c:ext>
          </c:extLst>
        </c:ser>
        <c:ser>
          <c:idx val="1"/>
          <c:order val="1"/>
          <c:tx>
            <c:strRef>
              <c:f>'Historic Revenue'!$A$6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'Historic Revenue'!$B$4:$F$4</c:f>
              <c:numCache>
                <c:formatCode>0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'Historic Revenue'!$B$6:$F$6</c:f>
              <c:numCache>
                <c:formatCode>#,##0</c:formatCode>
                <c:ptCount val="5"/>
                <c:pt idx="0">
                  <c:v>523611.83999999997</c:v>
                </c:pt>
                <c:pt idx="1">
                  <c:v>543155.31999999995</c:v>
                </c:pt>
                <c:pt idx="2">
                  <c:v>564456.53999999992</c:v>
                </c:pt>
                <c:pt idx="3">
                  <c:v>598986.09</c:v>
                </c:pt>
                <c:pt idx="4">
                  <c:v>509641.67000000004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D6-4E5F-A54A-7777738FACE0}"/>
            </c:ext>
          </c:extLst>
        </c:ser>
        <c:ser>
          <c:idx val="2"/>
          <c:order val="2"/>
          <c:tx>
            <c:strRef>
              <c:f>'Historic Revenue'!$A$7</c:f>
              <c:strCache>
                <c:ptCount val="1"/>
                <c:pt idx="0">
                  <c:v>Surplus/(Deficit)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'Historic Revenue'!$B$4:$F$4</c:f>
              <c:numCache>
                <c:formatCode>0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'Historic Revenue'!$B$7:$F$7</c:f>
              <c:numCache>
                <c:formatCode>#,##0</c:formatCode>
                <c:ptCount val="5"/>
                <c:pt idx="0">
                  <c:v>88357.280000000028</c:v>
                </c:pt>
                <c:pt idx="1">
                  <c:v>-49170.219999999856</c:v>
                </c:pt>
                <c:pt idx="2">
                  <c:v>-94286.3299999999</c:v>
                </c:pt>
                <c:pt idx="3">
                  <c:v>-60909.579999999958</c:v>
                </c:pt>
                <c:pt idx="4">
                  <c:v>-50268.130000000005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D6-4E5F-A54A-7777738FAC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808256"/>
        <c:axId val="105809792"/>
      </c:barChart>
      <c:catAx>
        <c:axId val="10580825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low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05809792"/>
        <c:crosses val="autoZero"/>
        <c:auto val="1"/>
        <c:lblAlgn val="ctr"/>
        <c:lblOffset val="100"/>
        <c:noMultiLvlLbl val="0"/>
      </c:catAx>
      <c:valAx>
        <c:axId val="10580979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numFmt formatCode="#,##0" sourceLinked="1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05808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>
          <a:latin typeface="+mn-lt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Sheet1!$A$40</c:f>
              <c:strCache>
                <c:ptCount val="1"/>
                <c:pt idx="0">
                  <c:v>Revenues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multiLvlStrRef>
              <c:f>Sheet1!$B$38:$F$39</c:f>
              <c:multiLvlStrCache>
                <c:ptCount val="5"/>
                <c:lvl>
                  <c:pt idx="0">
                    <c:v>Estimated</c:v>
                  </c:pt>
                  <c:pt idx="1">
                    <c:v>Projected</c:v>
                  </c:pt>
                  <c:pt idx="2">
                    <c:v>Projected</c:v>
                  </c:pt>
                  <c:pt idx="3">
                    <c:v>Projected</c:v>
                  </c:pt>
                  <c:pt idx="4">
                    <c:v>Projected</c:v>
                  </c:pt>
                </c:lvl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2021</c:v>
                  </c:pt>
                  <c:pt idx="4">
                    <c:v>2022</c:v>
                  </c:pt>
                </c:lvl>
              </c:multiLvlStrCache>
            </c:multiLvlStrRef>
          </c:cat>
          <c:val>
            <c:numRef>
              <c:f>Sheet1!$B$40:$F$40</c:f>
              <c:numCache>
                <c:formatCode>"$"#,##0_);[Red]\("$"#,##0\)</c:formatCode>
                <c:ptCount val="5"/>
                <c:pt idx="0">
                  <c:v>431338</c:v>
                </c:pt>
                <c:pt idx="1">
                  <c:v>421556</c:v>
                </c:pt>
                <c:pt idx="2">
                  <c:v>424143</c:v>
                </c:pt>
                <c:pt idx="3">
                  <c:v>426752</c:v>
                </c:pt>
                <c:pt idx="4">
                  <c:v>429382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58-45B6-8ED8-B4B07FD51FFB}"/>
            </c:ext>
          </c:extLst>
        </c:ser>
        <c:ser>
          <c:idx val="1"/>
          <c:order val="1"/>
          <c:tx>
            <c:strRef>
              <c:f>Sheet1!$A$41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multiLvlStrRef>
              <c:f>Sheet1!$B$38:$F$39</c:f>
              <c:multiLvlStrCache>
                <c:ptCount val="5"/>
                <c:lvl>
                  <c:pt idx="0">
                    <c:v>Estimated</c:v>
                  </c:pt>
                  <c:pt idx="1">
                    <c:v>Projected</c:v>
                  </c:pt>
                  <c:pt idx="2">
                    <c:v>Projected</c:v>
                  </c:pt>
                  <c:pt idx="3">
                    <c:v>Projected</c:v>
                  </c:pt>
                  <c:pt idx="4">
                    <c:v>Projected</c:v>
                  </c:pt>
                </c:lvl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2021</c:v>
                  </c:pt>
                  <c:pt idx="4">
                    <c:v>2022</c:v>
                  </c:pt>
                </c:lvl>
              </c:multiLvlStrCache>
            </c:multiLvlStrRef>
          </c:cat>
          <c:val>
            <c:numRef>
              <c:f>Sheet1!$B$41:$F$41</c:f>
              <c:numCache>
                <c:formatCode>#,##0</c:formatCode>
                <c:ptCount val="5"/>
                <c:pt idx="0">
                  <c:v>483808</c:v>
                </c:pt>
                <c:pt idx="1">
                  <c:v>485339</c:v>
                </c:pt>
                <c:pt idx="2">
                  <c:v>503778</c:v>
                </c:pt>
                <c:pt idx="3">
                  <c:v>516598</c:v>
                </c:pt>
                <c:pt idx="4">
                  <c:v>529933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58-45B6-8ED8-B4B07FD51FFB}"/>
            </c:ext>
          </c:extLst>
        </c:ser>
        <c:ser>
          <c:idx val="2"/>
          <c:order val="2"/>
          <c:tx>
            <c:strRef>
              <c:f>Sheet1!$A$42</c:f>
              <c:strCache>
                <c:ptCount val="1"/>
                <c:pt idx="0">
                  <c:v>Surplus/(Deficit)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Sheet1!$B$38:$F$39</c:f>
              <c:multiLvlStrCache>
                <c:ptCount val="5"/>
                <c:lvl>
                  <c:pt idx="0">
                    <c:v>Estimated</c:v>
                  </c:pt>
                  <c:pt idx="1">
                    <c:v>Projected</c:v>
                  </c:pt>
                  <c:pt idx="2">
                    <c:v>Projected</c:v>
                  </c:pt>
                  <c:pt idx="3">
                    <c:v>Projected</c:v>
                  </c:pt>
                  <c:pt idx="4">
                    <c:v>Projected</c:v>
                  </c:pt>
                </c:lvl>
                <c:lvl>
                  <c:pt idx="0">
                    <c:v>2018</c:v>
                  </c:pt>
                  <c:pt idx="1">
                    <c:v>2019</c:v>
                  </c:pt>
                  <c:pt idx="2">
                    <c:v>2020</c:v>
                  </c:pt>
                  <c:pt idx="3">
                    <c:v>2021</c:v>
                  </c:pt>
                  <c:pt idx="4">
                    <c:v>2022</c:v>
                  </c:pt>
                </c:lvl>
              </c:multiLvlStrCache>
            </c:multiLvlStrRef>
          </c:cat>
          <c:val>
            <c:numRef>
              <c:f>Sheet1!$B$42:$F$42</c:f>
              <c:numCache>
                <c:formatCode>"$"#,##0_);[Red]\("$"#,##0\)</c:formatCode>
                <c:ptCount val="5"/>
                <c:pt idx="0">
                  <c:v>-52470</c:v>
                </c:pt>
                <c:pt idx="1">
                  <c:v>-63783</c:v>
                </c:pt>
                <c:pt idx="2">
                  <c:v>-79635</c:v>
                </c:pt>
                <c:pt idx="3">
                  <c:v>-89846</c:v>
                </c:pt>
                <c:pt idx="4">
                  <c:v>-100551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A58-45B6-8ED8-B4B07FD51F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8989184"/>
        <c:axId val="1098986784"/>
      </c:barChart>
      <c:catAx>
        <c:axId val="1098989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8986784"/>
        <c:crosses val="autoZero"/>
        <c:auto val="1"/>
        <c:lblAlgn val="ctr"/>
        <c:lblOffset val="100"/>
        <c:noMultiLvlLbl val="0"/>
      </c:catAx>
      <c:valAx>
        <c:axId val="1098986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_);[Red]\(&quot;$&quot;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898918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1"/>
          <c:order val="1"/>
          <c:tx>
            <c:strRef>
              <c:f>Summary!$T$15</c:f>
              <c:strCache>
                <c:ptCount val="1"/>
                <c:pt idx="0">
                  <c:v>Ending Fund Balance</c:v>
                </c:pt>
              </c:strCache>
            </c:strRef>
          </c:tx>
          <c:spPr>
            <a:solidFill>
              <a:schemeClr val="accent4">
                <a:alpha val="60000"/>
              </a:schemeClr>
            </a:solidFill>
            <a:ln w="6350">
              <a:solidFill>
                <a:sysClr val="windowText" lastClr="000000"/>
              </a:solidFill>
            </a:ln>
            <a:effectLst/>
          </c:spPr>
          <c:val>
            <c:numRef>
              <c:f>Summary!$U$15:$AC$15</c:f>
              <c:numCache>
                <c:formatCode>#,##0</c:formatCode>
                <c:ptCount val="9"/>
                <c:pt idx="0">
                  <c:v>84617</c:v>
                </c:pt>
                <c:pt idx="1">
                  <c:v>61920</c:v>
                </c:pt>
                <c:pt idx="2">
                  <c:v>5834</c:v>
                </c:pt>
                <c:pt idx="3">
                  <c:v>6039</c:v>
                </c:pt>
                <c:pt idx="4">
                  <c:v>17280</c:v>
                </c:pt>
                <c:pt idx="5">
                  <c:v>65095</c:v>
                </c:pt>
                <c:pt idx="6">
                  <c:v>131454</c:v>
                </c:pt>
                <c:pt idx="7">
                  <c:v>159719</c:v>
                </c:pt>
                <c:pt idx="8">
                  <c:v>293127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EA-47F6-AF9D-0740A05B8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75549712"/>
        <c:axId val="1675549072"/>
      </c:areaChart>
      <c:barChart>
        <c:barDir val="col"/>
        <c:grouping val="clustered"/>
        <c:varyColors val="0"/>
        <c:ser>
          <c:idx val="0"/>
          <c:order val="0"/>
          <c:tx>
            <c:strRef>
              <c:f>Summary!$T$14</c:f>
              <c:strCache>
                <c:ptCount val="1"/>
                <c:pt idx="0">
                  <c:v>Surplus/(Deficit)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  <a:effectLst/>
          </c:spPr>
          <c:invertIfNegative val="0"/>
          <c:cat>
            <c:numRef>
              <c:f>Summary!$U$11:$AC$11</c:f>
              <c:numCache>
                <c:formatCode>General</c:formatCode>
                <c:ptCount val="9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</c:numCache>
            </c:numRef>
          </c:cat>
          <c:val>
            <c:numRef>
              <c:f>Summary!$U$14:$AC$14</c:f>
              <c:numCache>
                <c:formatCode>#,##0</c:formatCode>
                <c:ptCount val="9"/>
                <c:pt idx="0">
                  <c:v>30923</c:v>
                </c:pt>
                <c:pt idx="1">
                  <c:v>-22697</c:v>
                </c:pt>
                <c:pt idx="2">
                  <c:v>-56086</c:v>
                </c:pt>
                <c:pt idx="3">
                  <c:v>205</c:v>
                </c:pt>
                <c:pt idx="4">
                  <c:v>11241</c:v>
                </c:pt>
                <c:pt idx="5">
                  <c:v>47815</c:v>
                </c:pt>
                <c:pt idx="6">
                  <c:v>66359</c:v>
                </c:pt>
                <c:pt idx="7">
                  <c:v>28265</c:v>
                </c:pt>
                <c:pt idx="8">
                  <c:v>133408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CEA-47F6-AF9D-0740A05B8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675549712"/>
        <c:axId val="1675549072"/>
      </c:barChart>
      <c:catAx>
        <c:axId val="1675549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pPr>
            <a:endParaRPr lang="en-US"/>
          </a:p>
        </c:txPr>
        <c:crossAx val="1675549072"/>
        <c:crosses val="autoZero"/>
        <c:auto val="1"/>
        <c:lblAlgn val="ctr"/>
        <c:lblOffset val="100"/>
        <c:noMultiLvlLbl val="0"/>
      </c:catAx>
      <c:valAx>
        <c:axId val="1675549072"/>
        <c:scaling>
          <c:orientation val="minMax"/>
          <c:max val="30000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minorGridlines>
          <c:spPr>
            <a:ln w="317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#,##0_);[Red]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 Nova" panose="020B0504020202020204" pitchFamily="34" charset="0"/>
                <a:ea typeface="+mn-ea"/>
                <a:cs typeface="+mn-cs"/>
              </a:defRPr>
            </a:pPr>
            <a:endParaRPr lang="en-US"/>
          </a:p>
        </c:txPr>
        <c:crossAx val="1675549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Arial Nova" panose="020B0504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6350" cap="flat" cmpd="sng" algn="ctr">
      <a:solidFill>
        <a:schemeClr val="tx1"/>
      </a:solidFill>
      <a:round/>
    </a:ln>
    <a:effectLst/>
  </c:spPr>
  <c:txPr>
    <a:bodyPr/>
    <a:lstStyle/>
    <a:p>
      <a:pPr>
        <a:defRPr>
          <a:solidFill>
            <a:schemeClr val="tx1"/>
          </a:solidFill>
          <a:latin typeface="Arial Nova" panose="020B05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01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8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2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1E124D-E4CD-483C-A68E-F5506DE155E3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961423E6-6837-43E0-866D-FED001B21D0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Arial Nova" panose="020B0504020202020204" pitchFamily="34" charset="0"/>
            </a:rPr>
            <a:t>Same School District</a:t>
          </a:r>
        </a:p>
      </dgm:t>
    </dgm:pt>
    <dgm:pt modelId="{03F9145C-04CB-4510-936E-02345A665CDF}" type="parTrans" cxnId="{09AF730B-D7A3-4B40-837D-BD5EA1F57B05}">
      <dgm:prSet/>
      <dgm:spPr/>
      <dgm:t>
        <a:bodyPr/>
        <a:lstStyle/>
        <a:p>
          <a:endParaRPr lang="en-US"/>
        </a:p>
      </dgm:t>
    </dgm:pt>
    <dgm:pt modelId="{5F364411-817C-480B-88B1-9E5C8DE44BE3}" type="sibTrans" cxnId="{09AF730B-D7A3-4B40-837D-BD5EA1F57B0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BE92BB7B-C690-4EEC-ACEC-D13B3FFB47B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>
              <a:latin typeface="Arial Nova" panose="020B0504020202020204" pitchFamily="34" charset="0"/>
            </a:rPr>
            <a:t>Same Mailing Address/Post Office</a:t>
          </a:r>
        </a:p>
      </dgm:t>
    </dgm:pt>
    <dgm:pt modelId="{9DEDA92E-CE90-46DF-AA6B-EEBFB5233343}" type="parTrans" cxnId="{E537C44B-7084-469C-8139-C19DBB67BFC1}">
      <dgm:prSet/>
      <dgm:spPr/>
      <dgm:t>
        <a:bodyPr/>
        <a:lstStyle/>
        <a:p>
          <a:endParaRPr lang="en-US"/>
        </a:p>
      </dgm:t>
    </dgm:pt>
    <dgm:pt modelId="{101D2F63-063F-4430-9F0C-44441690ABEA}" type="sibTrans" cxnId="{E537C44B-7084-469C-8139-C19DBB67BFC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5FED372C-0344-4689-8209-369B05BB366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>
              <a:latin typeface="Arial Nova" panose="020B0504020202020204" pitchFamily="34" charset="0"/>
            </a:rPr>
            <a:t>Planned use of  Wheatland Borough Hall/Fire House</a:t>
          </a:r>
        </a:p>
      </dgm:t>
    </dgm:pt>
    <dgm:pt modelId="{7F3B5BA9-FAD8-4B5C-84B5-192CBD0496FD}" type="parTrans" cxnId="{1826D56F-B575-47E8-AEC7-1EB592576CE3}">
      <dgm:prSet/>
      <dgm:spPr/>
      <dgm:t>
        <a:bodyPr/>
        <a:lstStyle/>
        <a:p>
          <a:endParaRPr lang="en-US"/>
        </a:p>
      </dgm:t>
    </dgm:pt>
    <dgm:pt modelId="{FABF135F-94D6-46B3-9FF6-660C7F11B86D}" type="sibTrans" cxnId="{1826D56F-B575-47E8-AEC7-1EB592576CE3}">
      <dgm:prSet/>
      <dgm:spPr/>
      <dgm:t>
        <a:bodyPr/>
        <a:lstStyle/>
        <a:p>
          <a:endParaRPr lang="en-US"/>
        </a:p>
      </dgm:t>
    </dgm:pt>
    <dgm:pt modelId="{EAD5E0FB-C74E-47B0-AD71-6D3D2DFFCAA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“</a:t>
          </a:r>
          <a:r>
            <a:rPr lang="en-US">
              <a:latin typeface="Arial Nova" panose="020B0504020202020204" pitchFamily="34" charset="0"/>
            </a:rPr>
            <a:t>Wheatland” identity and branding will not disappear</a:t>
          </a:r>
        </a:p>
      </dgm:t>
    </dgm:pt>
    <dgm:pt modelId="{1A5461E4-D208-4541-B67B-E1991F96B4E0}" type="parTrans" cxnId="{88E6CC62-A456-44CB-88FB-687F4E51A5D2}">
      <dgm:prSet/>
      <dgm:spPr/>
      <dgm:t>
        <a:bodyPr/>
        <a:lstStyle/>
        <a:p>
          <a:endParaRPr lang="en-US"/>
        </a:p>
      </dgm:t>
    </dgm:pt>
    <dgm:pt modelId="{7631EAF9-2B5C-46B9-B9A1-F60789450424}" type="sibTrans" cxnId="{88E6CC62-A456-44CB-88FB-687F4E51A5D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671C62A-87E0-4927-8CE3-E6059DD858E6}" type="pres">
      <dgm:prSet presAssocID="{AC1E124D-E4CD-483C-A68E-F5506DE155E3}" presName="root" presStyleCnt="0">
        <dgm:presLayoutVars>
          <dgm:dir/>
          <dgm:resizeHandles val="exact"/>
        </dgm:presLayoutVars>
      </dgm:prSet>
      <dgm:spPr/>
    </dgm:pt>
    <dgm:pt modelId="{0C26BF44-1EAD-4594-AE18-E6760C6025F4}" type="pres">
      <dgm:prSet presAssocID="{AC1E124D-E4CD-483C-A68E-F5506DE155E3}" presName="container" presStyleCnt="0">
        <dgm:presLayoutVars>
          <dgm:dir/>
          <dgm:resizeHandles val="exact"/>
        </dgm:presLayoutVars>
      </dgm:prSet>
      <dgm:spPr/>
    </dgm:pt>
    <dgm:pt modelId="{D0407F3E-06E3-43D5-8672-58882C02FCBC}" type="pres">
      <dgm:prSet presAssocID="{EAD5E0FB-C74E-47B0-AD71-6D3D2DFFCAAD}" presName="compNode" presStyleCnt="0"/>
      <dgm:spPr/>
    </dgm:pt>
    <dgm:pt modelId="{3C3E6ADB-3067-44F1-8B06-545B829D821C}" type="pres">
      <dgm:prSet presAssocID="{EAD5E0FB-C74E-47B0-AD71-6D3D2DFFCAAD}" presName="iconBgRect" presStyleLbl="bgShp" presStyleIdx="0" presStyleCnt="4"/>
      <dgm:spPr/>
    </dgm:pt>
    <dgm:pt modelId="{45308ACE-F027-45BD-A619-2EBE45192E89}" type="pres">
      <dgm:prSet presAssocID="{EAD5E0FB-C74E-47B0-AD71-6D3D2DFFCAA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oolhouse"/>
        </a:ext>
      </dgm:extLst>
    </dgm:pt>
    <dgm:pt modelId="{8E057833-8CC5-4D70-8E07-A0229A6956B7}" type="pres">
      <dgm:prSet presAssocID="{EAD5E0FB-C74E-47B0-AD71-6D3D2DFFCAAD}" presName="spaceRect" presStyleCnt="0"/>
      <dgm:spPr/>
    </dgm:pt>
    <dgm:pt modelId="{9D91CC29-D0F1-4125-AA73-A358BA1142F0}" type="pres">
      <dgm:prSet presAssocID="{EAD5E0FB-C74E-47B0-AD71-6D3D2DFFCAAD}" presName="textRect" presStyleLbl="revTx" presStyleIdx="0" presStyleCnt="4">
        <dgm:presLayoutVars>
          <dgm:chMax val="1"/>
          <dgm:chPref val="1"/>
        </dgm:presLayoutVars>
      </dgm:prSet>
      <dgm:spPr/>
    </dgm:pt>
    <dgm:pt modelId="{B5A303E0-1ABC-4FA3-B82D-4C693D8BAC0E}" type="pres">
      <dgm:prSet presAssocID="{7631EAF9-2B5C-46B9-B9A1-F60789450424}" presName="sibTrans" presStyleLbl="sibTrans2D1" presStyleIdx="0" presStyleCnt="0"/>
      <dgm:spPr/>
    </dgm:pt>
    <dgm:pt modelId="{770741C8-D9D1-4D23-B245-F25F1FCE86EE}" type="pres">
      <dgm:prSet presAssocID="{961423E6-6837-43E0-866D-FED001B21D0F}" presName="compNode" presStyleCnt="0"/>
      <dgm:spPr/>
    </dgm:pt>
    <dgm:pt modelId="{2D4C91CD-81FD-4A63-8DEE-21D049EB23B2}" type="pres">
      <dgm:prSet presAssocID="{961423E6-6837-43E0-866D-FED001B21D0F}" presName="iconBgRect" presStyleLbl="bgShp" presStyleIdx="1" presStyleCnt="4"/>
      <dgm:spPr/>
    </dgm:pt>
    <dgm:pt modelId="{F11E5294-4E91-44D4-8BC9-37E55B8D5188}" type="pres">
      <dgm:prSet presAssocID="{961423E6-6837-43E0-866D-FED001B21D0F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nvelope"/>
        </a:ext>
      </dgm:extLst>
    </dgm:pt>
    <dgm:pt modelId="{32A3A7BD-0E5F-459D-AF32-D796C2EAE2B6}" type="pres">
      <dgm:prSet presAssocID="{961423E6-6837-43E0-866D-FED001B21D0F}" presName="spaceRect" presStyleCnt="0"/>
      <dgm:spPr/>
    </dgm:pt>
    <dgm:pt modelId="{9E431EA5-1AB1-48D4-A5BA-3D3892FE570F}" type="pres">
      <dgm:prSet presAssocID="{961423E6-6837-43E0-866D-FED001B21D0F}" presName="textRect" presStyleLbl="revTx" presStyleIdx="1" presStyleCnt="4">
        <dgm:presLayoutVars>
          <dgm:chMax val="1"/>
          <dgm:chPref val="1"/>
        </dgm:presLayoutVars>
      </dgm:prSet>
      <dgm:spPr/>
    </dgm:pt>
    <dgm:pt modelId="{71EA07A5-883F-4D56-941B-F64AAAFC0FD2}" type="pres">
      <dgm:prSet presAssocID="{5F364411-817C-480B-88B1-9E5C8DE44BE3}" presName="sibTrans" presStyleLbl="sibTrans2D1" presStyleIdx="0" presStyleCnt="0"/>
      <dgm:spPr/>
    </dgm:pt>
    <dgm:pt modelId="{6D8CE955-B7E2-45F2-8E1D-B92624EEE70B}" type="pres">
      <dgm:prSet presAssocID="{BE92BB7B-C690-4EEC-ACEC-D13B3FFB47B8}" presName="compNode" presStyleCnt="0"/>
      <dgm:spPr/>
    </dgm:pt>
    <dgm:pt modelId="{E4FC9344-5F5A-4470-A854-5471336654B8}" type="pres">
      <dgm:prSet presAssocID="{BE92BB7B-C690-4EEC-ACEC-D13B3FFB47B8}" presName="iconBgRect" presStyleLbl="bgShp" presStyleIdx="2" presStyleCnt="4"/>
      <dgm:spPr/>
    </dgm:pt>
    <dgm:pt modelId="{FBAECAC5-6414-44A3-940A-40305DED2B06}" type="pres">
      <dgm:prSet presAssocID="{BE92BB7B-C690-4EEC-ACEC-D13B3FFB47B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n"/>
        </a:ext>
      </dgm:extLst>
    </dgm:pt>
    <dgm:pt modelId="{93C70FCD-8867-457D-A0D3-347E56025355}" type="pres">
      <dgm:prSet presAssocID="{BE92BB7B-C690-4EEC-ACEC-D13B3FFB47B8}" presName="spaceRect" presStyleCnt="0"/>
      <dgm:spPr/>
    </dgm:pt>
    <dgm:pt modelId="{F2B1FA7A-1DBF-4D70-84E9-E139C5C3EEF8}" type="pres">
      <dgm:prSet presAssocID="{BE92BB7B-C690-4EEC-ACEC-D13B3FFB47B8}" presName="textRect" presStyleLbl="revTx" presStyleIdx="2" presStyleCnt="4">
        <dgm:presLayoutVars>
          <dgm:chMax val="1"/>
          <dgm:chPref val="1"/>
        </dgm:presLayoutVars>
      </dgm:prSet>
      <dgm:spPr/>
    </dgm:pt>
    <dgm:pt modelId="{2076984A-0B10-47D3-9B5E-D306F2A70717}" type="pres">
      <dgm:prSet presAssocID="{101D2F63-063F-4430-9F0C-44441690ABEA}" presName="sibTrans" presStyleLbl="sibTrans2D1" presStyleIdx="0" presStyleCnt="0"/>
      <dgm:spPr/>
    </dgm:pt>
    <dgm:pt modelId="{B30A07F4-0D0E-41F5-A801-AF1CD8F24EE9}" type="pres">
      <dgm:prSet presAssocID="{5FED372C-0344-4689-8209-369B05BB3668}" presName="compNode" presStyleCnt="0"/>
      <dgm:spPr/>
    </dgm:pt>
    <dgm:pt modelId="{DF8E8288-E131-4F57-A1FA-A9450491F619}" type="pres">
      <dgm:prSet presAssocID="{5FED372C-0344-4689-8209-369B05BB3668}" presName="iconBgRect" presStyleLbl="bgShp" presStyleIdx="3" presStyleCnt="4"/>
      <dgm:spPr/>
    </dgm:pt>
    <dgm:pt modelId="{474CB532-0EA3-490C-82D9-33FE313D2153}" type="pres">
      <dgm:prSet presAssocID="{5FED372C-0344-4689-8209-369B05BB366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ilo"/>
        </a:ext>
      </dgm:extLst>
    </dgm:pt>
    <dgm:pt modelId="{AD5D43CA-72BB-4060-9008-A0451F33624C}" type="pres">
      <dgm:prSet presAssocID="{5FED372C-0344-4689-8209-369B05BB3668}" presName="spaceRect" presStyleCnt="0"/>
      <dgm:spPr/>
    </dgm:pt>
    <dgm:pt modelId="{26ED1DB8-2410-4F1B-B4DA-940BCC0A024B}" type="pres">
      <dgm:prSet presAssocID="{5FED372C-0344-4689-8209-369B05BB3668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09AF730B-D7A3-4B40-837D-BD5EA1F57B05}" srcId="{AC1E124D-E4CD-483C-A68E-F5506DE155E3}" destId="{961423E6-6837-43E0-866D-FED001B21D0F}" srcOrd="1" destOrd="0" parTransId="{03F9145C-04CB-4510-936E-02345A665CDF}" sibTransId="{5F364411-817C-480B-88B1-9E5C8DE44BE3}"/>
    <dgm:cxn modelId="{896FA10F-714A-44B0-A1AB-004FAA578378}" type="presOf" srcId="{BE92BB7B-C690-4EEC-ACEC-D13B3FFB47B8}" destId="{F2B1FA7A-1DBF-4D70-84E9-E139C5C3EEF8}" srcOrd="0" destOrd="0" presId="urn:microsoft.com/office/officeart/2018/2/layout/IconCircleList"/>
    <dgm:cxn modelId="{3C53BB1B-7B1C-417B-8AF6-E2E698218106}" type="presOf" srcId="{AC1E124D-E4CD-483C-A68E-F5506DE155E3}" destId="{E671C62A-87E0-4927-8CE3-E6059DD858E6}" srcOrd="0" destOrd="0" presId="urn:microsoft.com/office/officeart/2018/2/layout/IconCircleList"/>
    <dgm:cxn modelId="{14EAB32B-8753-4AEA-B795-300F0120E8BB}" type="presOf" srcId="{101D2F63-063F-4430-9F0C-44441690ABEA}" destId="{2076984A-0B10-47D3-9B5E-D306F2A70717}" srcOrd="0" destOrd="0" presId="urn:microsoft.com/office/officeart/2018/2/layout/IconCircleList"/>
    <dgm:cxn modelId="{CB55C93C-B3BA-4E52-9BA8-1BD69397FB11}" type="presOf" srcId="{EAD5E0FB-C74E-47B0-AD71-6D3D2DFFCAAD}" destId="{9D91CC29-D0F1-4125-AA73-A358BA1142F0}" srcOrd="0" destOrd="0" presId="urn:microsoft.com/office/officeart/2018/2/layout/IconCircleList"/>
    <dgm:cxn modelId="{88E6CC62-A456-44CB-88FB-687F4E51A5D2}" srcId="{AC1E124D-E4CD-483C-A68E-F5506DE155E3}" destId="{EAD5E0FB-C74E-47B0-AD71-6D3D2DFFCAAD}" srcOrd="0" destOrd="0" parTransId="{1A5461E4-D208-4541-B67B-E1991F96B4E0}" sibTransId="{7631EAF9-2B5C-46B9-B9A1-F60789450424}"/>
    <dgm:cxn modelId="{BAB3A148-34FC-4E48-B835-CEE01A522343}" type="presOf" srcId="{7631EAF9-2B5C-46B9-B9A1-F60789450424}" destId="{B5A303E0-1ABC-4FA3-B82D-4C693D8BAC0E}" srcOrd="0" destOrd="0" presId="urn:microsoft.com/office/officeart/2018/2/layout/IconCircleList"/>
    <dgm:cxn modelId="{E537C44B-7084-469C-8139-C19DBB67BFC1}" srcId="{AC1E124D-E4CD-483C-A68E-F5506DE155E3}" destId="{BE92BB7B-C690-4EEC-ACEC-D13B3FFB47B8}" srcOrd="2" destOrd="0" parTransId="{9DEDA92E-CE90-46DF-AA6B-EEBFB5233343}" sibTransId="{101D2F63-063F-4430-9F0C-44441690ABEA}"/>
    <dgm:cxn modelId="{1826D56F-B575-47E8-AEC7-1EB592576CE3}" srcId="{AC1E124D-E4CD-483C-A68E-F5506DE155E3}" destId="{5FED372C-0344-4689-8209-369B05BB3668}" srcOrd="3" destOrd="0" parTransId="{7F3B5BA9-FAD8-4B5C-84B5-192CBD0496FD}" sibTransId="{FABF135F-94D6-46B3-9FF6-660C7F11B86D}"/>
    <dgm:cxn modelId="{839E1D78-03F4-497F-997B-609D26291721}" type="presOf" srcId="{5F364411-817C-480B-88B1-9E5C8DE44BE3}" destId="{71EA07A5-883F-4D56-941B-F64AAAFC0FD2}" srcOrd="0" destOrd="0" presId="urn:microsoft.com/office/officeart/2018/2/layout/IconCircleList"/>
    <dgm:cxn modelId="{77F7A388-45E8-44AB-BC18-8518D034BF25}" type="presOf" srcId="{961423E6-6837-43E0-866D-FED001B21D0F}" destId="{9E431EA5-1AB1-48D4-A5BA-3D3892FE570F}" srcOrd="0" destOrd="0" presId="urn:microsoft.com/office/officeart/2018/2/layout/IconCircleList"/>
    <dgm:cxn modelId="{222D398A-0FBE-4A3F-890C-200B03A44F78}" type="presOf" srcId="{5FED372C-0344-4689-8209-369B05BB3668}" destId="{26ED1DB8-2410-4F1B-B4DA-940BCC0A024B}" srcOrd="0" destOrd="0" presId="urn:microsoft.com/office/officeart/2018/2/layout/IconCircleList"/>
    <dgm:cxn modelId="{D4A8E4EA-18AD-4544-854B-24CBE0A8A85D}" type="presParOf" srcId="{E671C62A-87E0-4927-8CE3-E6059DD858E6}" destId="{0C26BF44-1EAD-4594-AE18-E6760C6025F4}" srcOrd="0" destOrd="0" presId="urn:microsoft.com/office/officeart/2018/2/layout/IconCircleList"/>
    <dgm:cxn modelId="{0DBD750B-D26E-477A-89E0-18900824E4FA}" type="presParOf" srcId="{0C26BF44-1EAD-4594-AE18-E6760C6025F4}" destId="{D0407F3E-06E3-43D5-8672-58882C02FCBC}" srcOrd="0" destOrd="0" presId="urn:microsoft.com/office/officeart/2018/2/layout/IconCircleList"/>
    <dgm:cxn modelId="{7CA6ABE6-0EAB-4455-9866-F823BB9AE02C}" type="presParOf" srcId="{D0407F3E-06E3-43D5-8672-58882C02FCBC}" destId="{3C3E6ADB-3067-44F1-8B06-545B829D821C}" srcOrd="0" destOrd="0" presId="urn:microsoft.com/office/officeart/2018/2/layout/IconCircleList"/>
    <dgm:cxn modelId="{44713303-488C-4CCC-BC9B-3EC39BE71108}" type="presParOf" srcId="{D0407F3E-06E3-43D5-8672-58882C02FCBC}" destId="{45308ACE-F027-45BD-A619-2EBE45192E89}" srcOrd="1" destOrd="0" presId="urn:microsoft.com/office/officeart/2018/2/layout/IconCircleList"/>
    <dgm:cxn modelId="{13B73EC0-A739-4515-BB35-F3A2583DF3E8}" type="presParOf" srcId="{D0407F3E-06E3-43D5-8672-58882C02FCBC}" destId="{8E057833-8CC5-4D70-8E07-A0229A6956B7}" srcOrd="2" destOrd="0" presId="urn:microsoft.com/office/officeart/2018/2/layout/IconCircleList"/>
    <dgm:cxn modelId="{6D520F4D-AB24-4871-A64D-BA537674E3A5}" type="presParOf" srcId="{D0407F3E-06E3-43D5-8672-58882C02FCBC}" destId="{9D91CC29-D0F1-4125-AA73-A358BA1142F0}" srcOrd="3" destOrd="0" presId="urn:microsoft.com/office/officeart/2018/2/layout/IconCircleList"/>
    <dgm:cxn modelId="{C8F01DD1-8116-4C92-95A9-A6C61E0480F4}" type="presParOf" srcId="{0C26BF44-1EAD-4594-AE18-E6760C6025F4}" destId="{B5A303E0-1ABC-4FA3-B82D-4C693D8BAC0E}" srcOrd="1" destOrd="0" presId="urn:microsoft.com/office/officeart/2018/2/layout/IconCircleList"/>
    <dgm:cxn modelId="{E36CA8E3-E69A-475B-8E66-BFEEBAF310C8}" type="presParOf" srcId="{0C26BF44-1EAD-4594-AE18-E6760C6025F4}" destId="{770741C8-D9D1-4D23-B245-F25F1FCE86EE}" srcOrd="2" destOrd="0" presId="urn:microsoft.com/office/officeart/2018/2/layout/IconCircleList"/>
    <dgm:cxn modelId="{E2FE6809-1FA2-48F0-A9D2-486568477509}" type="presParOf" srcId="{770741C8-D9D1-4D23-B245-F25F1FCE86EE}" destId="{2D4C91CD-81FD-4A63-8DEE-21D049EB23B2}" srcOrd="0" destOrd="0" presId="urn:microsoft.com/office/officeart/2018/2/layout/IconCircleList"/>
    <dgm:cxn modelId="{CCAA366A-6F7E-4F78-AB09-F0C4961AC68C}" type="presParOf" srcId="{770741C8-D9D1-4D23-B245-F25F1FCE86EE}" destId="{F11E5294-4E91-44D4-8BC9-37E55B8D5188}" srcOrd="1" destOrd="0" presId="urn:microsoft.com/office/officeart/2018/2/layout/IconCircleList"/>
    <dgm:cxn modelId="{3329A23B-0D9A-42E0-9246-5BD4E7645F10}" type="presParOf" srcId="{770741C8-D9D1-4D23-B245-F25F1FCE86EE}" destId="{32A3A7BD-0E5F-459D-AF32-D796C2EAE2B6}" srcOrd="2" destOrd="0" presId="urn:microsoft.com/office/officeart/2018/2/layout/IconCircleList"/>
    <dgm:cxn modelId="{A0C8D3FA-B108-40E9-87B4-8B49E403B27E}" type="presParOf" srcId="{770741C8-D9D1-4D23-B245-F25F1FCE86EE}" destId="{9E431EA5-1AB1-48D4-A5BA-3D3892FE570F}" srcOrd="3" destOrd="0" presId="urn:microsoft.com/office/officeart/2018/2/layout/IconCircleList"/>
    <dgm:cxn modelId="{497345C4-F992-4F15-BBF4-2C0BFA34F8BA}" type="presParOf" srcId="{0C26BF44-1EAD-4594-AE18-E6760C6025F4}" destId="{71EA07A5-883F-4D56-941B-F64AAAFC0FD2}" srcOrd="3" destOrd="0" presId="urn:microsoft.com/office/officeart/2018/2/layout/IconCircleList"/>
    <dgm:cxn modelId="{7DF22C58-1104-43E4-98B7-D3866870E158}" type="presParOf" srcId="{0C26BF44-1EAD-4594-AE18-E6760C6025F4}" destId="{6D8CE955-B7E2-45F2-8E1D-B92624EEE70B}" srcOrd="4" destOrd="0" presId="urn:microsoft.com/office/officeart/2018/2/layout/IconCircleList"/>
    <dgm:cxn modelId="{9B405E72-6415-4347-B421-097EF24CCD81}" type="presParOf" srcId="{6D8CE955-B7E2-45F2-8E1D-B92624EEE70B}" destId="{E4FC9344-5F5A-4470-A854-5471336654B8}" srcOrd="0" destOrd="0" presId="urn:microsoft.com/office/officeart/2018/2/layout/IconCircleList"/>
    <dgm:cxn modelId="{100A50B2-BBB2-429E-8EF3-A41FE93A8277}" type="presParOf" srcId="{6D8CE955-B7E2-45F2-8E1D-B92624EEE70B}" destId="{FBAECAC5-6414-44A3-940A-40305DED2B06}" srcOrd="1" destOrd="0" presId="urn:microsoft.com/office/officeart/2018/2/layout/IconCircleList"/>
    <dgm:cxn modelId="{A986D068-5681-47D4-8676-A35F0CD23DEC}" type="presParOf" srcId="{6D8CE955-B7E2-45F2-8E1D-B92624EEE70B}" destId="{93C70FCD-8867-457D-A0D3-347E56025355}" srcOrd="2" destOrd="0" presId="urn:microsoft.com/office/officeart/2018/2/layout/IconCircleList"/>
    <dgm:cxn modelId="{CB62A848-05CF-4776-A1B6-0D544B80C19A}" type="presParOf" srcId="{6D8CE955-B7E2-45F2-8E1D-B92624EEE70B}" destId="{F2B1FA7A-1DBF-4D70-84E9-E139C5C3EEF8}" srcOrd="3" destOrd="0" presId="urn:microsoft.com/office/officeart/2018/2/layout/IconCircleList"/>
    <dgm:cxn modelId="{20FDCCF9-0ACF-4828-BEEC-F2A571B8230A}" type="presParOf" srcId="{0C26BF44-1EAD-4594-AE18-E6760C6025F4}" destId="{2076984A-0B10-47D3-9B5E-D306F2A70717}" srcOrd="5" destOrd="0" presId="urn:microsoft.com/office/officeart/2018/2/layout/IconCircleList"/>
    <dgm:cxn modelId="{6F5416F4-602B-490C-8E66-B034F6B66B4B}" type="presParOf" srcId="{0C26BF44-1EAD-4594-AE18-E6760C6025F4}" destId="{B30A07F4-0D0E-41F5-A801-AF1CD8F24EE9}" srcOrd="6" destOrd="0" presId="urn:microsoft.com/office/officeart/2018/2/layout/IconCircleList"/>
    <dgm:cxn modelId="{6F1A44BC-341C-4919-AD62-9BAE6BFA83CB}" type="presParOf" srcId="{B30A07F4-0D0E-41F5-A801-AF1CD8F24EE9}" destId="{DF8E8288-E131-4F57-A1FA-A9450491F619}" srcOrd="0" destOrd="0" presId="urn:microsoft.com/office/officeart/2018/2/layout/IconCircleList"/>
    <dgm:cxn modelId="{90C1E366-BCBE-423A-A671-5310ECE2F1F6}" type="presParOf" srcId="{B30A07F4-0D0E-41F5-A801-AF1CD8F24EE9}" destId="{474CB532-0EA3-490C-82D9-33FE313D2153}" srcOrd="1" destOrd="0" presId="urn:microsoft.com/office/officeart/2018/2/layout/IconCircleList"/>
    <dgm:cxn modelId="{4C5DB8BC-015B-46AB-A736-ABC5BD86082E}" type="presParOf" srcId="{B30A07F4-0D0E-41F5-A801-AF1CD8F24EE9}" destId="{AD5D43CA-72BB-4060-9008-A0451F33624C}" srcOrd="2" destOrd="0" presId="urn:microsoft.com/office/officeart/2018/2/layout/IconCircleList"/>
    <dgm:cxn modelId="{A30A30DC-B278-4909-B0D3-0DACA28271B7}" type="presParOf" srcId="{B30A07F4-0D0E-41F5-A801-AF1CD8F24EE9}" destId="{26ED1DB8-2410-4F1B-B4DA-940BCC0A024B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163CFB-A3A5-45C9-83EB-2640EB99837E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F0A481-1922-49EB-8EA8-931B6367D56F}">
      <dgm:prSet/>
      <dgm:spPr/>
      <dgm:t>
        <a:bodyPr/>
        <a:lstStyle/>
        <a:p>
          <a:r>
            <a:rPr lang="en-US" b="1" dirty="0">
              <a:latin typeface="Arial Nova" panose="020B0504020202020204" pitchFamily="34" charset="0"/>
            </a:rPr>
            <a:t>General Fund Impacts</a:t>
          </a:r>
          <a:endParaRPr lang="en-US" dirty="0">
            <a:latin typeface="Arial Nova" panose="020B0504020202020204" pitchFamily="34" charset="0"/>
          </a:endParaRPr>
        </a:p>
      </dgm:t>
    </dgm:pt>
    <dgm:pt modelId="{6032DE1F-0D84-4713-81DE-F5F522E066E5}" type="parTrans" cxnId="{2C6A0D6D-EF2E-45FB-8DA7-E2F3EC071DE5}">
      <dgm:prSet/>
      <dgm:spPr/>
      <dgm:t>
        <a:bodyPr/>
        <a:lstStyle/>
        <a:p>
          <a:endParaRPr lang="en-US"/>
        </a:p>
      </dgm:t>
    </dgm:pt>
    <dgm:pt modelId="{1FD2D5E7-EC0A-4EE4-BCD2-D1EEB96D2D6E}" type="sibTrans" cxnId="{2C6A0D6D-EF2E-45FB-8DA7-E2F3EC071DE5}">
      <dgm:prSet/>
      <dgm:spPr/>
      <dgm:t>
        <a:bodyPr/>
        <a:lstStyle/>
        <a:p>
          <a:endParaRPr lang="en-US"/>
        </a:p>
      </dgm:t>
    </dgm:pt>
    <dgm:pt modelId="{36B56CD9-32AB-42C8-ABB8-8AB5D4363941}">
      <dgm:prSet/>
      <dgm:spPr/>
      <dgm:t>
        <a:bodyPr/>
        <a:lstStyle/>
        <a:p>
          <a:pPr>
            <a:buNone/>
          </a:pPr>
          <a:r>
            <a:rPr lang="en-US">
              <a:latin typeface="Arial Nova" panose="020B0504020202020204" pitchFamily="34" charset="0"/>
            </a:rPr>
            <a:t>Added tax base and state liquid fuels funds will exceed the combined impact of:</a:t>
          </a:r>
        </a:p>
      </dgm:t>
    </dgm:pt>
    <dgm:pt modelId="{1B6B9595-55E8-403E-AE05-DE030E2A279C}" type="parTrans" cxnId="{0791246F-4142-4EB1-90F0-8FCA36D2EB9A}">
      <dgm:prSet/>
      <dgm:spPr/>
      <dgm:t>
        <a:bodyPr/>
        <a:lstStyle/>
        <a:p>
          <a:endParaRPr lang="en-US"/>
        </a:p>
      </dgm:t>
    </dgm:pt>
    <dgm:pt modelId="{727E5B69-8D34-4CAF-AD51-B3E5F6B4AA8A}" type="sibTrans" cxnId="{0791246F-4142-4EB1-90F0-8FCA36D2EB9A}">
      <dgm:prSet/>
      <dgm:spPr/>
      <dgm:t>
        <a:bodyPr/>
        <a:lstStyle/>
        <a:p>
          <a:endParaRPr lang="en-US"/>
        </a:p>
      </dgm:t>
    </dgm:pt>
    <dgm:pt modelId="{5EE3B1C0-3C7D-48F6-9B02-6B5E37467A11}">
      <dgm:prSet/>
      <dgm:spPr/>
      <dgm:t>
        <a:bodyPr/>
        <a:lstStyle/>
        <a:p>
          <a:r>
            <a:rPr lang="en-US">
              <a:latin typeface="Arial Nova" panose="020B0504020202020204" pitchFamily="34" charset="0"/>
            </a:rPr>
            <a:t>Lost revenue from police &amp; public works contracts. </a:t>
          </a:r>
        </a:p>
      </dgm:t>
    </dgm:pt>
    <dgm:pt modelId="{567ECB90-C54C-4F33-8478-740524A1C8B0}" type="parTrans" cxnId="{BD90B04C-F80C-4650-9F88-F9E494EF19AB}">
      <dgm:prSet/>
      <dgm:spPr/>
      <dgm:t>
        <a:bodyPr/>
        <a:lstStyle/>
        <a:p>
          <a:endParaRPr lang="en-US"/>
        </a:p>
      </dgm:t>
    </dgm:pt>
    <dgm:pt modelId="{C6AA1E17-4491-40FF-BA9C-5EFAF105BBE9}" type="sibTrans" cxnId="{BD90B04C-F80C-4650-9F88-F9E494EF19AB}">
      <dgm:prSet/>
      <dgm:spPr/>
      <dgm:t>
        <a:bodyPr/>
        <a:lstStyle/>
        <a:p>
          <a:endParaRPr lang="en-US"/>
        </a:p>
      </dgm:t>
    </dgm:pt>
    <dgm:pt modelId="{A2391D16-0D5A-48B0-ADBF-0F979449E3EA}">
      <dgm:prSet/>
      <dgm:spPr/>
      <dgm:t>
        <a:bodyPr/>
        <a:lstStyle/>
        <a:p>
          <a:r>
            <a:rPr lang="en-US" dirty="0">
              <a:latin typeface="Arial Nova" panose="020B0504020202020204" pitchFamily="34" charset="0"/>
            </a:rPr>
            <a:t>Extra expenditures for maintenance, repair, and insuring transferred capital assets.</a:t>
          </a:r>
        </a:p>
      </dgm:t>
    </dgm:pt>
    <dgm:pt modelId="{A042083D-2EC1-43D3-93AE-58FC8D038EB9}" type="parTrans" cxnId="{714E0C32-9A7B-42E5-B4A2-2BDEFCF33939}">
      <dgm:prSet/>
      <dgm:spPr/>
      <dgm:t>
        <a:bodyPr/>
        <a:lstStyle/>
        <a:p>
          <a:endParaRPr lang="en-US"/>
        </a:p>
      </dgm:t>
    </dgm:pt>
    <dgm:pt modelId="{FD57CA34-A731-408B-898D-42A507213241}" type="sibTrans" cxnId="{714E0C32-9A7B-42E5-B4A2-2BDEFCF33939}">
      <dgm:prSet/>
      <dgm:spPr/>
      <dgm:t>
        <a:bodyPr/>
        <a:lstStyle/>
        <a:p>
          <a:endParaRPr lang="en-US"/>
        </a:p>
      </dgm:t>
    </dgm:pt>
    <dgm:pt modelId="{55E8CA40-4598-426A-AE0B-9F9F1717DB9F}">
      <dgm:prSet/>
      <dgm:spPr/>
      <dgm:t>
        <a:bodyPr/>
        <a:lstStyle/>
        <a:p>
          <a:r>
            <a:rPr lang="en-US" b="1">
              <a:latin typeface="Arial Nova" panose="020B0504020202020204" pitchFamily="34" charset="0"/>
            </a:rPr>
            <a:t>Capital Fund and Sewer</a:t>
          </a:r>
          <a:endParaRPr lang="en-US">
            <a:latin typeface="Arial Nova" panose="020B0504020202020204" pitchFamily="34" charset="0"/>
          </a:endParaRPr>
        </a:p>
      </dgm:t>
    </dgm:pt>
    <dgm:pt modelId="{2668250D-71C3-4F6B-B245-55D8D66CA6EF}" type="parTrans" cxnId="{158DE6B9-BDBA-4414-B601-BEA93DF1F6FF}">
      <dgm:prSet/>
      <dgm:spPr/>
      <dgm:t>
        <a:bodyPr/>
        <a:lstStyle/>
        <a:p>
          <a:endParaRPr lang="en-US"/>
        </a:p>
      </dgm:t>
    </dgm:pt>
    <dgm:pt modelId="{393793E7-7220-46B5-93F4-117A5A9FA5A2}" type="sibTrans" cxnId="{158DE6B9-BDBA-4414-B601-BEA93DF1F6FF}">
      <dgm:prSet/>
      <dgm:spPr/>
      <dgm:t>
        <a:bodyPr/>
        <a:lstStyle/>
        <a:p>
          <a:endParaRPr lang="en-US"/>
        </a:p>
      </dgm:t>
    </dgm:pt>
    <dgm:pt modelId="{422820A2-F35A-4E3A-AE47-9EF74ABBA297}">
      <dgm:prSet/>
      <dgm:spPr/>
      <dgm:t>
        <a:bodyPr/>
        <a:lstStyle/>
        <a:p>
          <a:r>
            <a:rPr lang="en-US">
              <a:latin typeface="Arial Nova" panose="020B0504020202020204" pitchFamily="34" charset="0"/>
            </a:rPr>
            <a:t>Additional ~$40,000 in Local Service Tax (LST) revenue annually based on current employment within Wheatland.</a:t>
          </a:r>
        </a:p>
      </dgm:t>
    </dgm:pt>
    <dgm:pt modelId="{338958F0-9F45-4893-A609-8EFD16377477}" type="parTrans" cxnId="{816172B3-685C-4B55-A307-57CF47263BD8}">
      <dgm:prSet/>
      <dgm:spPr/>
      <dgm:t>
        <a:bodyPr/>
        <a:lstStyle/>
        <a:p>
          <a:endParaRPr lang="en-US"/>
        </a:p>
      </dgm:t>
    </dgm:pt>
    <dgm:pt modelId="{6677D66E-6752-4D36-BE49-8DA2BD884865}" type="sibTrans" cxnId="{816172B3-685C-4B55-A307-57CF47263BD8}">
      <dgm:prSet/>
      <dgm:spPr/>
      <dgm:t>
        <a:bodyPr/>
        <a:lstStyle/>
        <a:p>
          <a:endParaRPr lang="en-US"/>
        </a:p>
      </dgm:t>
    </dgm:pt>
    <dgm:pt modelId="{61118A6B-7585-4941-B29F-423756D42D3C}">
      <dgm:prSet/>
      <dgm:spPr/>
      <dgm:t>
        <a:bodyPr/>
        <a:lstStyle/>
        <a:p>
          <a:r>
            <a:rPr lang="en-US" dirty="0">
              <a:latin typeface="Arial Nova" panose="020B0504020202020204" pitchFamily="34" charset="0"/>
            </a:rPr>
            <a:t>Added revenues will likely outpace anticipated expenditures by between </a:t>
          </a:r>
          <a:r>
            <a:rPr lang="en-US" b="1" dirty="0">
              <a:latin typeface="Arial Nova" panose="020B0504020202020204" pitchFamily="34" charset="0"/>
            </a:rPr>
            <a:t>$10,000 and $90,000 annually</a:t>
          </a:r>
          <a:endParaRPr lang="en-US" dirty="0">
            <a:latin typeface="Arial Nova" panose="020B0504020202020204" pitchFamily="34" charset="0"/>
          </a:endParaRPr>
        </a:p>
      </dgm:t>
    </dgm:pt>
    <dgm:pt modelId="{A5812569-73E9-4D35-9F15-AFA9C7CD54F6}" type="parTrans" cxnId="{0682FF5E-AF4F-4785-AB4C-2D932F6C7C82}">
      <dgm:prSet/>
      <dgm:spPr/>
      <dgm:t>
        <a:bodyPr/>
        <a:lstStyle/>
        <a:p>
          <a:endParaRPr lang="en-US"/>
        </a:p>
      </dgm:t>
    </dgm:pt>
    <dgm:pt modelId="{3B4AC870-E8BA-445B-8B3B-774892EDF086}" type="sibTrans" cxnId="{0682FF5E-AF4F-4785-AB4C-2D932F6C7C82}">
      <dgm:prSet/>
      <dgm:spPr/>
      <dgm:t>
        <a:bodyPr/>
        <a:lstStyle/>
        <a:p>
          <a:endParaRPr lang="en-US"/>
        </a:p>
      </dgm:t>
    </dgm:pt>
    <dgm:pt modelId="{87A4A4D4-20F6-446C-8F7E-66E5937A4037}">
      <dgm:prSet/>
      <dgm:spPr/>
      <dgm:t>
        <a:bodyPr/>
        <a:lstStyle/>
        <a:p>
          <a:r>
            <a:rPr lang="en-US">
              <a:latin typeface="Arial Nova" panose="020B0504020202020204" pitchFamily="34" charset="0"/>
            </a:rPr>
            <a:t>Additional ~ $25,000 - $30,000 in sewer charge revenues to fund pump station operating expenses and conveyance system capital costs.</a:t>
          </a:r>
        </a:p>
      </dgm:t>
    </dgm:pt>
    <dgm:pt modelId="{2FBA1C51-1B0D-4D6E-9E5B-6CBDD06F072F}" type="parTrans" cxnId="{832A473D-4E1E-46E7-A509-735B473B669A}">
      <dgm:prSet/>
      <dgm:spPr/>
      <dgm:t>
        <a:bodyPr/>
        <a:lstStyle/>
        <a:p>
          <a:endParaRPr lang="en-US"/>
        </a:p>
      </dgm:t>
    </dgm:pt>
    <dgm:pt modelId="{2FA8B144-913B-4673-B21A-4C0B3EBA000F}" type="sibTrans" cxnId="{832A473D-4E1E-46E7-A509-735B473B669A}">
      <dgm:prSet/>
      <dgm:spPr/>
      <dgm:t>
        <a:bodyPr/>
        <a:lstStyle/>
        <a:p>
          <a:endParaRPr lang="en-US"/>
        </a:p>
      </dgm:t>
    </dgm:pt>
    <dgm:pt modelId="{D5CA955D-9A9A-4E22-921A-0982269C68E3}" type="pres">
      <dgm:prSet presAssocID="{D9163CFB-A3A5-45C9-83EB-2640EB99837E}" presName="linear" presStyleCnt="0">
        <dgm:presLayoutVars>
          <dgm:dir/>
          <dgm:animLvl val="lvl"/>
          <dgm:resizeHandles val="exact"/>
        </dgm:presLayoutVars>
      </dgm:prSet>
      <dgm:spPr/>
    </dgm:pt>
    <dgm:pt modelId="{99DCB3B0-5182-4D07-93D1-452A8A5BF3E3}" type="pres">
      <dgm:prSet presAssocID="{F6F0A481-1922-49EB-8EA8-931B6367D56F}" presName="parentLin" presStyleCnt="0"/>
      <dgm:spPr/>
    </dgm:pt>
    <dgm:pt modelId="{AB5E154D-77D7-4DF4-9F16-43A460B904D1}" type="pres">
      <dgm:prSet presAssocID="{F6F0A481-1922-49EB-8EA8-931B6367D56F}" presName="parentLeftMargin" presStyleLbl="node1" presStyleIdx="0" presStyleCnt="2"/>
      <dgm:spPr/>
    </dgm:pt>
    <dgm:pt modelId="{BE50E0DA-95AB-43F3-998E-3126EFD5D006}" type="pres">
      <dgm:prSet presAssocID="{F6F0A481-1922-49EB-8EA8-931B6367D56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FD7CC8C-6182-4BC5-BC2F-8A910EDD7167}" type="pres">
      <dgm:prSet presAssocID="{F6F0A481-1922-49EB-8EA8-931B6367D56F}" presName="negativeSpace" presStyleCnt="0"/>
      <dgm:spPr/>
    </dgm:pt>
    <dgm:pt modelId="{E786EB1B-EF39-487B-AFE2-9FF5B11D931B}" type="pres">
      <dgm:prSet presAssocID="{F6F0A481-1922-49EB-8EA8-931B6367D56F}" presName="childText" presStyleLbl="conFgAcc1" presStyleIdx="0" presStyleCnt="2">
        <dgm:presLayoutVars>
          <dgm:bulletEnabled val="1"/>
        </dgm:presLayoutVars>
      </dgm:prSet>
      <dgm:spPr/>
    </dgm:pt>
    <dgm:pt modelId="{353EC307-0FF8-4156-A899-99D65BC7A895}" type="pres">
      <dgm:prSet presAssocID="{1FD2D5E7-EC0A-4EE4-BCD2-D1EEB96D2D6E}" presName="spaceBetweenRectangles" presStyleCnt="0"/>
      <dgm:spPr/>
    </dgm:pt>
    <dgm:pt modelId="{071B5A8F-5B09-4B99-80F3-80A1836775A6}" type="pres">
      <dgm:prSet presAssocID="{55E8CA40-4598-426A-AE0B-9F9F1717DB9F}" presName="parentLin" presStyleCnt="0"/>
      <dgm:spPr/>
    </dgm:pt>
    <dgm:pt modelId="{246CA612-42E7-4659-9E9A-4B7FE5C4440F}" type="pres">
      <dgm:prSet presAssocID="{55E8CA40-4598-426A-AE0B-9F9F1717DB9F}" presName="parentLeftMargin" presStyleLbl="node1" presStyleIdx="0" presStyleCnt="2"/>
      <dgm:spPr/>
    </dgm:pt>
    <dgm:pt modelId="{7DFEC6CF-C150-44CB-97D5-51FB4D1F6AE7}" type="pres">
      <dgm:prSet presAssocID="{55E8CA40-4598-426A-AE0B-9F9F1717DB9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921DBCC-FAFC-42E7-A410-87D7A53749E9}" type="pres">
      <dgm:prSet presAssocID="{55E8CA40-4598-426A-AE0B-9F9F1717DB9F}" presName="negativeSpace" presStyleCnt="0"/>
      <dgm:spPr/>
    </dgm:pt>
    <dgm:pt modelId="{E3F9F4B0-159F-4A30-985D-B7E1E138C1BA}" type="pres">
      <dgm:prSet presAssocID="{55E8CA40-4598-426A-AE0B-9F9F1717DB9F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714E0C32-9A7B-42E5-B4A2-2BDEFCF33939}" srcId="{36B56CD9-32AB-42C8-ABB8-8AB5D4363941}" destId="{A2391D16-0D5A-48B0-ADBF-0F979449E3EA}" srcOrd="1" destOrd="0" parTransId="{A042083D-2EC1-43D3-93AE-58FC8D038EB9}" sibTransId="{FD57CA34-A731-408B-898D-42A507213241}"/>
    <dgm:cxn modelId="{832A473D-4E1E-46E7-A509-735B473B669A}" srcId="{55E8CA40-4598-426A-AE0B-9F9F1717DB9F}" destId="{87A4A4D4-20F6-446C-8F7E-66E5937A4037}" srcOrd="1" destOrd="0" parTransId="{2FBA1C51-1B0D-4D6E-9E5B-6CBDD06F072F}" sibTransId="{2FA8B144-913B-4673-B21A-4C0B3EBA000F}"/>
    <dgm:cxn modelId="{393E665D-B8F0-4748-90AA-3B4394AD94A6}" type="presOf" srcId="{61118A6B-7585-4941-B29F-423756D42D3C}" destId="{E786EB1B-EF39-487B-AFE2-9FF5B11D931B}" srcOrd="0" destOrd="3" presId="urn:microsoft.com/office/officeart/2005/8/layout/list1"/>
    <dgm:cxn modelId="{0682FF5E-AF4F-4785-AB4C-2D932F6C7C82}" srcId="{36B56CD9-32AB-42C8-ABB8-8AB5D4363941}" destId="{61118A6B-7585-4941-B29F-423756D42D3C}" srcOrd="2" destOrd="0" parTransId="{A5812569-73E9-4D35-9F15-AFA9C7CD54F6}" sibTransId="{3B4AC870-E8BA-445B-8B3B-774892EDF086}"/>
    <dgm:cxn modelId="{E1392544-BEF7-463E-9548-A1F8B3D3A459}" type="presOf" srcId="{5EE3B1C0-3C7D-48F6-9B02-6B5E37467A11}" destId="{E786EB1B-EF39-487B-AFE2-9FF5B11D931B}" srcOrd="0" destOrd="1" presId="urn:microsoft.com/office/officeart/2005/8/layout/list1"/>
    <dgm:cxn modelId="{BD90B04C-F80C-4650-9F88-F9E494EF19AB}" srcId="{36B56CD9-32AB-42C8-ABB8-8AB5D4363941}" destId="{5EE3B1C0-3C7D-48F6-9B02-6B5E37467A11}" srcOrd="0" destOrd="0" parTransId="{567ECB90-C54C-4F33-8478-740524A1C8B0}" sibTransId="{C6AA1E17-4491-40FF-BA9C-5EFAF105BBE9}"/>
    <dgm:cxn modelId="{2C6A0D6D-EF2E-45FB-8DA7-E2F3EC071DE5}" srcId="{D9163CFB-A3A5-45C9-83EB-2640EB99837E}" destId="{F6F0A481-1922-49EB-8EA8-931B6367D56F}" srcOrd="0" destOrd="0" parTransId="{6032DE1F-0D84-4713-81DE-F5F522E066E5}" sibTransId="{1FD2D5E7-EC0A-4EE4-BCD2-D1EEB96D2D6E}"/>
    <dgm:cxn modelId="{0791246F-4142-4EB1-90F0-8FCA36D2EB9A}" srcId="{F6F0A481-1922-49EB-8EA8-931B6367D56F}" destId="{36B56CD9-32AB-42C8-ABB8-8AB5D4363941}" srcOrd="0" destOrd="0" parTransId="{1B6B9595-55E8-403E-AE05-DE030E2A279C}" sibTransId="{727E5B69-8D34-4CAF-AD51-B3E5F6B4AA8A}"/>
    <dgm:cxn modelId="{E2EF3885-E890-4F0A-8160-4BFFA78CE358}" type="presOf" srcId="{422820A2-F35A-4E3A-AE47-9EF74ABBA297}" destId="{E3F9F4B0-159F-4A30-985D-B7E1E138C1BA}" srcOrd="0" destOrd="0" presId="urn:microsoft.com/office/officeart/2005/8/layout/list1"/>
    <dgm:cxn modelId="{43A58186-9BE4-4067-B192-71E4CF64C315}" type="presOf" srcId="{36B56CD9-32AB-42C8-ABB8-8AB5D4363941}" destId="{E786EB1B-EF39-487B-AFE2-9FF5B11D931B}" srcOrd="0" destOrd="0" presId="urn:microsoft.com/office/officeart/2005/8/layout/list1"/>
    <dgm:cxn modelId="{DD2FE38B-E2E6-46BC-B918-6C2FE4BA022F}" type="presOf" srcId="{D9163CFB-A3A5-45C9-83EB-2640EB99837E}" destId="{D5CA955D-9A9A-4E22-921A-0982269C68E3}" srcOrd="0" destOrd="0" presId="urn:microsoft.com/office/officeart/2005/8/layout/list1"/>
    <dgm:cxn modelId="{C2397790-640F-413C-AF1C-F71EDFB5663C}" type="presOf" srcId="{55E8CA40-4598-426A-AE0B-9F9F1717DB9F}" destId="{246CA612-42E7-4659-9E9A-4B7FE5C4440F}" srcOrd="0" destOrd="0" presId="urn:microsoft.com/office/officeart/2005/8/layout/list1"/>
    <dgm:cxn modelId="{816172B3-685C-4B55-A307-57CF47263BD8}" srcId="{55E8CA40-4598-426A-AE0B-9F9F1717DB9F}" destId="{422820A2-F35A-4E3A-AE47-9EF74ABBA297}" srcOrd="0" destOrd="0" parTransId="{338958F0-9F45-4893-A609-8EFD16377477}" sibTransId="{6677D66E-6752-4D36-BE49-8DA2BD884865}"/>
    <dgm:cxn modelId="{947211B9-6519-43C4-B289-D5A3DDD8CD2C}" type="presOf" srcId="{87A4A4D4-20F6-446C-8F7E-66E5937A4037}" destId="{E3F9F4B0-159F-4A30-985D-B7E1E138C1BA}" srcOrd="0" destOrd="1" presId="urn:microsoft.com/office/officeart/2005/8/layout/list1"/>
    <dgm:cxn modelId="{804D29B9-1548-428B-A19D-B8E8BE3A3D68}" type="presOf" srcId="{55E8CA40-4598-426A-AE0B-9F9F1717DB9F}" destId="{7DFEC6CF-C150-44CB-97D5-51FB4D1F6AE7}" srcOrd="1" destOrd="0" presId="urn:microsoft.com/office/officeart/2005/8/layout/list1"/>
    <dgm:cxn modelId="{158DE6B9-BDBA-4414-B601-BEA93DF1F6FF}" srcId="{D9163CFB-A3A5-45C9-83EB-2640EB99837E}" destId="{55E8CA40-4598-426A-AE0B-9F9F1717DB9F}" srcOrd="1" destOrd="0" parTransId="{2668250D-71C3-4F6B-B245-55D8D66CA6EF}" sibTransId="{393793E7-7220-46B5-93F4-117A5A9FA5A2}"/>
    <dgm:cxn modelId="{92141DCB-5391-40A5-964F-EEE99C40BF34}" type="presOf" srcId="{F6F0A481-1922-49EB-8EA8-931B6367D56F}" destId="{BE50E0DA-95AB-43F3-998E-3126EFD5D006}" srcOrd="1" destOrd="0" presId="urn:microsoft.com/office/officeart/2005/8/layout/list1"/>
    <dgm:cxn modelId="{4CF60DD0-9675-4669-89B2-0B423E9C99A8}" type="presOf" srcId="{F6F0A481-1922-49EB-8EA8-931B6367D56F}" destId="{AB5E154D-77D7-4DF4-9F16-43A460B904D1}" srcOrd="0" destOrd="0" presId="urn:microsoft.com/office/officeart/2005/8/layout/list1"/>
    <dgm:cxn modelId="{5240FEDE-5233-49F5-9E07-0C3B9F235B5F}" type="presOf" srcId="{A2391D16-0D5A-48B0-ADBF-0F979449E3EA}" destId="{E786EB1B-EF39-487B-AFE2-9FF5B11D931B}" srcOrd="0" destOrd="2" presId="urn:microsoft.com/office/officeart/2005/8/layout/list1"/>
    <dgm:cxn modelId="{FBFBAA61-C325-4C38-8A2F-1F0BDAE04E91}" type="presParOf" srcId="{D5CA955D-9A9A-4E22-921A-0982269C68E3}" destId="{99DCB3B0-5182-4D07-93D1-452A8A5BF3E3}" srcOrd="0" destOrd="0" presId="urn:microsoft.com/office/officeart/2005/8/layout/list1"/>
    <dgm:cxn modelId="{F8BF4DDB-EB28-4697-B385-D99DEE62C7EA}" type="presParOf" srcId="{99DCB3B0-5182-4D07-93D1-452A8A5BF3E3}" destId="{AB5E154D-77D7-4DF4-9F16-43A460B904D1}" srcOrd="0" destOrd="0" presId="urn:microsoft.com/office/officeart/2005/8/layout/list1"/>
    <dgm:cxn modelId="{BE5EB5C3-8F10-4CD2-87C2-B54E4E3BEC47}" type="presParOf" srcId="{99DCB3B0-5182-4D07-93D1-452A8A5BF3E3}" destId="{BE50E0DA-95AB-43F3-998E-3126EFD5D006}" srcOrd="1" destOrd="0" presId="urn:microsoft.com/office/officeart/2005/8/layout/list1"/>
    <dgm:cxn modelId="{73FAB258-3A06-41E6-80DA-8147A1F619DB}" type="presParOf" srcId="{D5CA955D-9A9A-4E22-921A-0982269C68E3}" destId="{8FD7CC8C-6182-4BC5-BC2F-8A910EDD7167}" srcOrd="1" destOrd="0" presId="urn:microsoft.com/office/officeart/2005/8/layout/list1"/>
    <dgm:cxn modelId="{59B9371B-3A6E-4D2F-A89B-D522905F6E08}" type="presParOf" srcId="{D5CA955D-9A9A-4E22-921A-0982269C68E3}" destId="{E786EB1B-EF39-487B-AFE2-9FF5B11D931B}" srcOrd="2" destOrd="0" presId="urn:microsoft.com/office/officeart/2005/8/layout/list1"/>
    <dgm:cxn modelId="{535E6E19-B63A-43A1-843B-AAAE5B4A4641}" type="presParOf" srcId="{D5CA955D-9A9A-4E22-921A-0982269C68E3}" destId="{353EC307-0FF8-4156-A899-99D65BC7A895}" srcOrd="3" destOrd="0" presId="urn:microsoft.com/office/officeart/2005/8/layout/list1"/>
    <dgm:cxn modelId="{2DC23339-B76F-484E-87FE-3A9677169B28}" type="presParOf" srcId="{D5CA955D-9A9A-4E22-921A-0982269C68E3}" destId="{071B5A8F-5B09-4B99-80F3-80A1836775A6}" srcOrd="4" destOrd="0" presId="urn:microsoft.com/office/officeart/2005/8/layout/list1"/>
    <dgm:cxn modelId="{4CF8F125-6E1B-416D-A08E-BBFBC0DBC789}" type="presParOf" srcId="{071B5A8F-5B09-4B99-80F3-80A1836775A6}" destId="{246CA612-42E7-4659-9E9A-4B7FE5C4440F}" srcOrd="0" destOrd="0" presId="urn:microsoft.com/office/officeart/2005/8/layout/list1"/>
    <dgm:cxn modelId="{DC225473-35CD-4BFF-8ED0-02728E8848B0}" type="presParOf" srcId="{071B5A8F-5B09-4B99-80F3-80A1836775A6}" destId="{7DFEC6CF-C150-44CB-97D5-51FB4D1F6AE7}" srcOrd="1" destOrd="0" presId="urn:microsoft.com/office/officeart/2005/8/layout/list1"/>
    <dgm:cxn modelId="{73518DA6-75C8-448B-BE29-D554E1A5C738}" type="presParOf" srcId="{D5CA955D-9A9A-4E22-921A-0982269C68E3}" destId="{F921DBCC-FAFC-42E7-A410-87D7A53749E9}" srcOrd="5" destOrd="0" presId="urn:microsoft.com/office/officeart/2005/8/layout/list1"/>
    <dgm:cxn modelId="{465C008B-B7DF-49FA-A24E-DE97B70AB660}" type="presParOf" srcId="{D5CA955D-9A9A-4E22-921A-0982269C68E3}" destId="{E3F9F4B0-159F-4A30-985D-B7E1E138C1B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3E6ADB-3067-44F1-8B06-545B829D821C}">
      <dsp:nvSpPr>
        <dsp:cNvPr id="0" name=""/>
        <dsp:cNvSpPr/>
      </dsp:nvSpPr>
      <dsp:spPr>
        <a:xfrm>
          <a:off x="282221" y="159118"/>
          <a:ext cx="1371985" cy="137198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308ACE-F027-45BD-A619-2EBE45192E89}">
      <dsp:nvSpPr>
        <dsp:cNvPr id="0" name=""/>
        <dsp:cNvSpPr/>
      </dsp:nvSpPr>
      <dsp:spPr>
        <a:xfrm>
          <a:off x="570337" y="447234"/>
          <a:ext cx="795751" cy="79575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91CC29-D0F1-4125-AA73-A358BA1142F0}">
      <dsp:nvSpPr>
        <dsp:cNvPr id="0" name=""/>
        <dsp:cNvSpPr/>
      </dsp:nvSpPr>
      <dsp:spPr>
        <a:xfrm>
          <a:off x="1948202" y="159118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“</a:t>
          </a:r>
          <a:r>
            <a:rPr lang="en-US" sz="2400" kern="1200">
              <a:latin typeface="Arial Nova" panose="020B0504020202020204" pitchFamily="34" charset="0"/>
            </a:rPr>
            <a:t>Wheatland” identity and branding will not disappear</a:t>
          </a:r>
        </a:p>
      </dsp:txBody>
      <dsp:txXfrm>
        <a:off x="1948202" y="159118"/>
        <a:ext cx="3233964" cy="1371985"/>
      </dsp:txXfrm>
    </dsp:sp>
    <dsp:sp modelId="{2D4C91CD-81FD-4A63-8DEE-21D049EB23B2}">
      <dsp:nvSpPr>
        <dsp:cNvPr id="0" name=""/>
        <dsp:cNvSpPr/>
      </dsp:nvSpPr>
      <dsp:spPr>
        <a:xfrm>
          <a:off x="5745661" y="159118"/>
          <a:ext cx="1371985" cy="13719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1E5294-4E91-44D4-8BC9-37E55B8D5188}">
      <dsp:nvSpPr>
        <dsp:cNvPr id="0" name=""/>
        <dsp:cNvSpPr/>
      </dsp:nvSpPr>
      <dsp:spPr>
        <a:xfrm>
          <a:off x="6033778" y="447234"/>
          <a:ext cx="795751" cy="79575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431EA5-1AB1-48D4-A5BA-3D3892FE570F}">
      <dsp:nvSpPr>
        <dsp:cNvPr id="0" name=""/>
        <dsp:cNvSpPr/>
      </dsp:nvSpPr>
      <dsp:spPr>
        <a:xfrm>
          <a:off x="7411643" y="159118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 Nova" panose="020B0504020202020204" pitchFamily="34" charset="0"/>
            </a:rPr>
            <a:t>Same School District</a:t>
          </a:r>
        </a:p>
      </dsp:txBody>
      <dsp:txXfrm>
        <a:off x="7411643" y="159118"/>
        <a:ext cx="3233964" cy="1371985"/>
      </dsp:txXfrm>
    </dsp:sp>
    <dsp:sp modelId="{E4FC9344-5F5A-4470-A854-5471336654B8}">
      <dsp:nvSpPr>
        <dsp:cNvPr id="0" name=""/>
        <dsp:cNvSpPr/>
      </dsp:nvSpPr>
      <dsp:spPr>
        <a:xfrm>
          <a:off x="282221" y="2158301"/>
          <a:ext cx="1371985" cy="137198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AECAC5-6414-44A3-940A-40305DED2B06}">
      <dsp:nvSpPr>
        <dsp:cNvPr id="0" name=""/>
        <dsp:cNvSpPr/>
      </dsp:nvSpPr>
      <dsp:spPr>
        <a:xfrm>
          <a:off x="570337" y="2446418"/>
          <a:ext cx="795751" cy="79575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B1FA7A-1DBF-4D70-84E9-E139C5C3EEF8}">
      <dsp:nvSpPr>
        <dsp:cNvPr id="0" name=""/>
        <dsp:cNvSpPr/>
      </dsp:nvSpPr>
      <dsp:spPr>
        <a:xfrm>
          <a:off x="1948202" y="2158301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rial Nova" panose="020B0504020202020204" pitchFamily="34" charset="0"/>
            </a:rPr>
            <a:t>Same Mailing Address/Post Office</a:t>
          </a:r>
        </a:p>
      </dsp:txBody>
      <dsp:txXfrm>
        <a:off x="1948202" y="2158301"/>
        <a:ext cx="3233964" cy="1371985"/>
      </dsp:txXfrm>
    </dsp:sp>
    <dsp:sp modelId="{DF8E8288-E131-4F57-A1FA-A9450491F619}">
      <dsp:nvSpPr>
        <dsp:cNvPr id="0" name=""/>
        <dsp:cNvSpPr/>
      </dsp:nvSpPr>
      <dsp:spPr>
        <a:xfrm>
          <a:off x="5745661" y="2158301"/>
          <a:ext cx="1371985" cy="137198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4CB532-0EA3-490C-82D9-33FE313D2153}">
      <dsp:nvSpPr>
        <dsp:cNvPr id="0" name=""/>
        <dsp:cNvSpPr/>
      </dsp:nvSpPr>
      <dsp:spPr>
        <a:xfrm>
          <a:off x="6033778" y="2446418"/>
          <a:ext cx="795751" cy="79575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D1DB8-2410-4F1B-B4DA-940BCC0A024B}">
      <dsp:nvSpPr>
        <dsp:cNvPr id="0" name=""/>
        <dsp:cNvSpPr/>
      </dsp:nvSpPr>
      <dsp:spPr>
        <a:xfrm>
          <a:off x="7411643" y="2158301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Nova" panose="020B0504020202020204" pitchFamily="34" charset="0"/>
            </a:rPr>
            <a:t>Planned use of  Wheatland Borough Hall/Fire House</a:t>
          </a:r>
        </a:p>
      </dsp:txBody>
      <dsp:txXfrm>
        <a:off x="7411643" y="2158301"/>
        <a:ext cx="3233964" cy="13719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86EB1B-EF39-487B-AFE2-9FF5B11D931B}">
      <dsp:nvSpPr>
        <dsp:cNvPr id="0" name=""/>
        <dsp:cNvSpPr/>
      </dsp:nvSpPr>
      <dsp:spPr>
        <a:xfrm>
          <a:off x="0" y="325309"/>
          <a:ext cx="6666833" cy="2664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374904" rIns="51742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1800" kern="1200">
              <a:latin typeface="Arial Nova" panose="020B0504020202020204" pitchFamily="34" charset="0"/>
            </a:rPr>
            <a:t>Added tax base and state liquid fuels funds will exceed the combined impact of: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Arial Nova" panose="020B0504020202020204" pitchFamily="34" charset="0"/>
            </a:rPr>
            <a:t>Lost revenue from police &amp; public works contracts. 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Arial Nova" panose="020B0504020202020204" pitchFamily="34" charset="0"/>
            </a:rPr>
            <a:t>Extra expenditures for maintenance, repair, and insuring transferred capital assets.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>
              <a:latin typeface="Arial Nova" panose="020B0504020202020204" pitchFamily="34" charset="0"/>
            </a:rPr>
            <a:t>Added revenues will likely outpace anticipated expenditures by between </a:t>
          </a:r>
          <a:r>
            <a:rPr lang="en-US" sz="1800" b="1" kern="1200" dirty="0">
              <a:latin typeface="Arial Nova" panose="020B0504020202020204" pitchFamily="34" charset="0"/>
            </a:rPr>
            <a:t>$10,000 and $90,000 annually</a:t>
          </a:r>
          <a:endParaRPr lang="en-US" sz="1800" kern="1200" dirty="0">
            <a:latin typeface="Arial Nova" panose="020B0504020202020204" pitchFamily="34" charset="0"/>
          </a:endParaRPr>
        </a:p>
      </dsp:txBody>
      <dsp:txXfrm>
        <a:off x="0" y="325309"/>
        <a:ext cx="6666833" cy="2664900"/>
      </dsp:txXfrm>
    </dsp:sp>
    <dsp:sp modelId="{BE50E0DA-95AB-43F3-998E-3126EFD5D006}">
      <dsp:nvSpPr>
        <dsp:cNvPr id="0" name=""/>
        <dsp:cNvSpPr/>
      </dsp:nvSpPr>
      <dsp:spPr>
        <a:xfrm>
          <a:off x="333341" y="59629"/>
          <a:ext cx="4666783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Arial Nova" panose="020B0504020202020204" pitchFamily="34" charset="0"/>
            </a:rPr>
            <a:t>General Fund Impacts</a:t>
          </a:r>
          <a:endParaRPr lang="en-US" sz="1800" kern="1200" dirty="0">
            <a:latin typeface="Arial Nova" panose="020B0504020202020204" pitchFamily="34" charset="0"/>
          </a:endParaRPr>
        </a:p>
      </dsp:txBody>
      <dsp:txXfrm>
        <a:off x="359280" y="85568"/>
        <a:ext cx="4614905" cy="479482"/>
      </dsp:txXfrm>
    </dsp:sp>
    <dsp:sp modelId="{E3F9F4B0-159F-4A30-985D-B7E1E138C1BA}">
      <dsp:nvSpPr>
        <dsp:cNvPr id="0" name=""/>
        <dsp:cNvSpPr/>
      </dsp:nvSpPr>
      <dsp:spPr>
        <a:xfrm>
          <a:off x="0" y="3353090"/>
          <a:ext cx="6666833" cy="204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374904" rIns="517420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Arial Nova" panose="020B0504020202020204" pitchFamily="34" charset="0"/>
            </a:rPr>
            <a:t>Additional ~$40,000 in Local Service Tax (LST) revenue annually based on current employment within Wheatland.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>
              <a:latin typeface="Arial Nova" panose="020B0504020202020204" pitchFamily="34" charset="0"/>
            </a:rPr>
            <a:t>Additional ~ $25,000 - $30,000 in sewer charge revenues to fund pump station operating expenses and conveyance system capital costs.</a:t>
          </a:r>
        </a:p>
      </dsp:txBody>
      <dsp:txXfrm>
        <a:off x="0" y="3353090"/>
        <a:ext cx="6666833" cy="2041200"/>
      </dsp:txXfrm>
    </dsp:sp>
    <dsp:sp modelId="{7DFEC6CF-C150-44CB-97D5-51FB4D1F6AE7}">
      <dsp:nvSpPr>
        <dsp:cNvPr id="0" name=""/>
        <dsp:cNvSpPr/>
      </dsp:nvSpPr>
      <dsp:spPr>
        <a:xfrm>
          <a:off x="333341" y="3087410"/>
          <a:ext cx="4666783" cy="53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latin typeface="Arial Nova" panose="020B0504020202020204" pitchFamily="34" charset="0"/>
            </a:rPr>
            <a:t>Capital Fund and Sewer</a:t>
          </a:r>
          <a:endParaRPr lang="en-US" sz="1800" kern="1200">
            <a:latin typeface="Arial Nova" panose="020B0504020202020204" pitchFamily="34" charset="0"/>
          </a:endParaRPr>
        </a:p>
      </dsp:txBody>
      <dsp:txXfrm>
        <a:off x="359280" y="3113349"/>
        <a:ext cx="4614905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7127E-09FB-4F12-8774-F3757F661FBC}" type="datetimeFigureOut">
              <a:rPr lang="en-US" smtClean="0"/>
              <a:t>8/3/2023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13FB2-D8A8-4CD0-BDEC-CAA2E35E4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00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Of most importance to Wheatland residents with regards to a potential merger is the tax implication.  </a:t>
            </a:r>
          </a:p>
          <a:p>
            <a:endParaRPr lang="en-US"/>
          </a:p>
          <a:p>
            <a:r>
              <a:rPr lang="en-US"/>
              <a:t>The reduction in RE tax and increase for EIT means every household has a different impact, which we’ll get into in more detail shortly. </a:t>
            </a:r>
          </a:p>
          <a:p>
            <a:endParaRPr lang="en-US"/>
          </a:p>
          <a:p>
            <a:r>
              <a:rPr lang="en-US"/>
              <a:t>Per capita is also higher in Hermitage.</a:t>
            </a:r>
          </a:p>
          <a:p>
            <a:endParaRPr lang="en-US"/>
          </a:p>
          <a:p>
            <a:r>
              <a:rPr lang="en-US"/>
              <a:t>The impact on Wheatland businesses is also variable depending on the nature of their business (e.g. are they subject to the flat $200 BP/mercantile tax) versus their real estate tax decrease.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88EF6-4E2D-4FC0-8DB4-F66B14C49A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124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/>
              <a:t>The tax savings to the owners of these residential parcels in the middle 50 percent are between </a:t>
            </a:r>
            <a:r>
              <a:rPr lang="en-US" b="1"/>
              <a:t>$169 and $255</a:t>
            </a:r>
            <a:r>
              <a:rPr lang="en-US" b="0"/>
              <a:t> based on the current Wheatland and Hermitage millages.</a:t>
            </a:r>
          </a:p>
          <a:p>
            <a:endParaRPr lang="en-US" b="0"/>
          </a:p>
          <a:p>
            <a:r>
              <a:rPr lang="en-US" b="0"/>
              <a:t>The Census American Community Survey also allows us to roughly estimate the middle 50 percent of household income to be between $20,000 and $50,000.</a:t>
            </a:r>
          </a:p>
          <a:p>
            <a:endParaRPr lang="en-US" b="0"/>
          </a:p>
          <a:p>
            <a:r>
              <a:rPr lang="en-US" b="0"/>
              <a:t>Assuming all of that income is taxable, that would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288EF6-4E2D-4FC0-8DB4-F66B14C49A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3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latin typeface="Arial Nova" panose="020B0504020202020204" pitchFamily="34" charset="0"/>
              </a:rPr>
              <a:t>$59.94 per quarter (+$20 quarterly compared to current contract with fewer services).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88EF6-4E2D-4FC0-8DB4-F66B14C49A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848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latin typeface="Arial Nova" panose="020B0504020202020204" pitchFamily="34" charset="0"/>
              </a:rPr>
              <a:t>$59.94 per quarter (+$20 quarterly compared to current contract with fewer services).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88EF6-4E2D-4FC0-8DB4-F66B14C49A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715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Based on preliminary analysis, we believe the added tax base and liquid fuels allocation will positively impact Hermitage’s General Fund.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Even after the lose of contracted service revenue and the additional costs borne post-merger.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Furthermore, with current employment located in Wheatland, the roughly $40,000 in LST revenues would be added to Hermitage capital funds, which is where the city currently appropriates these revenues.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288EF6-4E2D-4FC0-8DB4-F66B14C49A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83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15610-0779-A415-9E75-3EBA805CCE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246824-5D45-F2FE-1F1D-55F2AADA38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4966F3-ABD5-DF20-3EAC-CE676710A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9DB6B-D280-41E7-893E-A99C98EF493B}" type="datetime1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D112D-7E87-51C1-E2AE-2D614CB4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Pennsylvania Economy League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F12A9-39E7-176B-C44C-4ADBD6510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958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557BA-3E71-ED8E-51E4-550FCCE12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FA3AB8-FC5C-62EE-EF5F-2D8BF9B0A0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901AE8-5E95-7CCC-5762-5FF072F22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42583-962F-49F6-9620-9EA8E893C4C0}" type="datetime1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CD5A01-B5C2-4299-A087-B3AC01065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Pennsylvania Economy League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BA12-525A-ACD3-1BBC-634817138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491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79DE3B-46B8-779E-E9F2-985BDAAD30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E5D66-762D-02F3-518C-0AABFC3C61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43D71-6379-D72D-3E17-1F0516C91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CFB15-C290-44E0-8846-A057F4505F26}" type="datetime1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19F70-9BF9-70F0-4D53-880875EB4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Pennsylvania Economy League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6A8A9-2087-D33A-BD66-6E406D300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50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83570-47F9-C48E-2D42-38B8A8DEA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BBA3C-6AC9-73B5-8813-137895B2C4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DAA393-457C-EDFB-E8F6-3FC86E113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AFB34-846F-470F-91DE-E2CBFA7679D8}" type="datetime1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F6DB5-56C6-7006-C8E3-CCA00B9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Pennsylvania Economy League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3FBE9-E299-A290-3CE6-A1B35DC64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07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F6632-A2E2-8E8C-71E8-F9690605D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855BC-F716-147B-A44A-D49A543C25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04D75-E3D9-2760-A7AA-89BB2C6D7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C75C1-B255-401E-8208-922211136195}" type="datetime1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D1B79-AECA-38B2-794E-7B2807634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Pennsylvania Economy League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AFBF5-EB97-350B-8895-0DED2AC81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25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8D5D4-8063-FD9B-08EE-5F6407377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A7CCE-ACE8-A363-15A8-BA3DFFCB4D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CB00A2-D474-7FF8-64D2-477DFC8F4B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447DB8-3C1F-71BC-5378-6DC0B26FE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DD2B4-85A1-459A-BFC6-2DD72FD9CDF0}" type="datetime1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ECEB31-EB66-C9F8-9246-C56875E00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Pennsylvania Economy League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BC7AE-A6D3-CA30-2898-7ACFEDC63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653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21683-DAD1-34C0-F049-0F4979DD6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ADB5D-B3FC-F5E7-EA4E-CFF96E49B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5765E-D4F6-21F9-FFA9-F933277AB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DAA364-B62E-38D9-6417-CB9114ED42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A2D320-170A-89A0-E34B-1560BFF662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E95E32-6129-B596-890F-70D6F4C9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81760-BE5D-456B-B4E4-5732BC6FC5F1}" type="datetime1">
              <a:rPr lang="en-US" smtClean="0"/>
              <a:t>8/3/2023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2F570D-C35E-347A-BA6D-BA380EF45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Pennsylvania Economy League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848458-D621-C972-3F63-109C94AFD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85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B73C6-5D89-DF07-C0E6-7DB4494C6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DEC54-8018-3232-6A66-E3C87C7C9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3D1B0-B84E-457F-8784-CB012C8F115B}" type="datetime1">
              <a:rPr lang="en-US" smtClean="0"/>
              <a:t>8/3/2023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48D1F-1576-815B-FF4F-26EB498FF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Pennsylvania Economy League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43D102-1DAB-E888-B386-6D6DFBB3A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831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2D39D9-2C29-DBE8-B7F3-F0AB9AF94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161BB-AA5E-413C-BC2E-32EFCC7AAA23}" type="datetime1">
              <a:rPr lang="en-US" smtClean="0"/>
              <a:t>8/3/2023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BFBA28-4031-FCB0-6BA9-699F898E0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Pennsylvania Economy League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068AD-7B51-17C2-7811-D0667CDA9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7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A21C3-ED76-3ECD-5A18-63A1BCB80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ED0FA6-B32C-9C93-D832-55CD89CFE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1302FA-7E30-3F59-A3DA-789630DCC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9AA151-4355-F6F7-F7DE-5D7081397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1EA40-4D1F-4AE0-BBF9-3E9D9471E867}" type="datetime1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8B061-857C-00F2-1277-125862E4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Pennsylvania Economy League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6AFD08-69AC-84F0-581F-07725A396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6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416D3-B84D-3F84-DC31-8CB147023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25896C-059A-BD73-DBEA-9FE8CA06D1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F73400-4491-7E58-37D9-A6D3CE2DB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EC2BAB-BC5A-A392-E92C-B94B80D21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0F96C-665A-46E0-A8BF-3E6A132E3AD9}" type="datetime1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DADBF4-BDDA-F189-81C2-26C999CCD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Pennsylvania Economy League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E5C33F-B2B6-76F3-2A82-979528BC1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26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3FBCB6-AAF6-562F-EC20-5A11428BF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45A0A6-8A00-F6B6-F5B1-88DDEBA23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6531C-4CF9-7726-2C85-5AAFA91835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D7290-895E-468B-87BA-E0D174DFDC6E}" type="datetime1">
              <a:rPr lang="en-US" smtClean="0"/>
              <a:t>8/3/2023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89188C-09F0-10C1-8540-28EEFE6EC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Pennsylvania Economy League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374C7-2BD0-D072-F354-BD01E5C1FD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D5265-E4D2-4C5C-B7AB-BFD13BFDA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9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FF6667-9299-0C92-10C2-7DBB84D30D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0041" y="2767106"/>
            <a:ext cx="2880828" cy="3071906"/>
          </a:xfrm>
        </p:spPr>
        <p:txBody>
          <a:bodyPr anchor="t">
            <a:normAutofit/>
          </a:bodyPr>
          <a:lstStyle/>
          <a:p>
            <a:pPr algn="l"/>
            <a:r>
              <a:rPr lang="en-US" sz="4000">
                <a:solidFill>
                  <a:srgbClr val="FFFFFF"/>
                </a:solidFill>
              </a:rPr>
              <a:t>Wheatland Borough and City of Hermitage Merger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09D7DA-74D3-D2B0-4F7F-231C103096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0042" y="806824"/>
            <a:ext cx="2919738" cy="1494117"/>
          </a:xfrm>
        </p:spPr>
        <p:txBody>
          <a:bodyPr anchor="b">
            <a:normAutofit/>
          </a:bodyPr>
          <a:lstStyle/>
          <a:p>
            <a:pPr algn="l"/>
            <a:r>
              <a:rPr lang="en-US" sz="2000">
                <a:solidFill>
                  <a:srgbClr val="FFFFFF"/>
                </a:solidFill>
              </a:rPr>
              <a:t>Local Government Commission Symposium</a:t>
            </a:r>
          </a:p>
          <a:p>
            <a:pPr algn="l"/>
            <a:r>
              <a:rPr lang="en-US" sz="2000">
                <a:solidFill>
                  <a:srgbClr val="FFFFFF"/>
                </a:solidFill>
              </a:rPr>
              <a:t>October 19, 2023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37DC590-B350-1E43-D426-B0AC41BA72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502428" y="1496112"/>
            <a:ext cx="7225748" cy="386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375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0" name="Rectangle 69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081474-5F29-A645-8F1B-628CE7C36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anchor="b">
            <a:normAutofit/>
          </a:bodyPr>
          <a:lstStyle/>
          <a:p>
            <a:r>
              <a:rPr lang="en-US" sz="3700"/>
              <a:t>Wheatland </a:t>
            </a:r>
            <a:br>
              <a:rPr lang="en-US" sz="3700"/>
            </a:br>
            <a:r>
              <a:rPr lang="en-US" sz="3700"/>
              <a:t>Long Term Financial Concerns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DF027-3FB2-8226-AF0E-257233AEE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3972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t>Pennsylvania Economy League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5951F-CEC6-7F8D-F808-DB2C40BAA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923" y="2405894"/>
            <a:ext cx="5315189" cy="3535083"/>
          </a:xfrm>
        </p:spPr>
        <p:txBody>
          <a:bodyPr anchor="t">
            <a:normAutofit/>
          </a:bodyPr>
          <a:lstStyle/>
          <a:p>
            <a:r>
              <a:rPr lang="en-US" sz="1700" dirty="0">
                <a:latin typeface="Arial Nova" panose="020B0504020202020204" pitchFamily="34" charset="0"/>
                <a:cs typeface="Times New Roman" panose="02020603050405020304" pitchFamily="18" charset="0"/>
              </a:rPr>
              <a:t>Real estate tax collection rates declined slightly as rates increased.</a:t>
            </a:r>
          </a:p>
          <a:p>
            <a:r>
              <a:rPr lang="en-US" sz="1700" dirty="0">
                <a:latin typeface="Arial Nova" panose="020B0504020202020204" pitchFamily="34" charset="0"/>
                <a:cs typeface="Times New Roman" panose="02020603050405020304" pitchFamily="18" charset="0"/>
              </a:rPr>
              <a:t>Flat property assessment trends meant no natural growth in borough’s largest revenue source.</a:t>
            </a:r>
          </a:p>
          <a:p>
            <a:pPr lvl="1"/>
            <a:r>
              <a:rPr lang="en-US" sz="1700" dirty="0">
                <a:latin typeface="Arial Nova" panose="020B0504020202020204" pitchFamily="34" charset="0"/>
                <a:cs typeface="Times New Roman" panose="02020603050405020304" pitchFamily="18" charset="0"/>
              </a:rPr>
              <a:t>Total assessed value in 2020 was </a:t>
            </a:r>
            <a:r>
              <a:rPr lang="en-US" sz="1700" i="1" dirty="0">
                <a:latin typeface="Arial Nova" panose="020B0504020202020204" pitchFamily="34" charset="0"/>
                <a:cs typeface="Times New Roman" panose="02020603050405020304" pitchFamily="18" charset="0"/>
              </a:rPr>
              <a:t>lower </a:t>
            </a:r>
            <a:r>
              <a:rPr lang="en-US" sz="1700" dirty="0">
                <a:latin typeface="Arial Nova" panose="020B0504020202020204" pitchFamily="34" charset="0"/>
                <a:cs typeface="Times New Roman" panose="02020603050405020304" pitchFamily="18" charset="0"/>
              </a:rPr>
              <a:t>than in 2005</a:t>
            </a:r>
            <a:endParaRPr lang="en-US" sz="1700" i="1" dirty="0">
              <a:latin typeface="Arial Nova" panose="020B0504020202020204" pitchFamily="34" charset="0"/>
              <a:cs typeface="Times New Roman" panose="02020603050405020304" pitchFamily="18" charset="0"/>
            </a:endParaRPr>
          </a:p>
          <a:p>
            <a:r>
              <a:rPr lang="en-US" sz="1700" dirty="0">
                <a:latin typeface="Arial Nova" panose="020B0504020202020204" pitchFamily="34" charset="0"/>
                <a:cs typeface="Times New Roman" panose="02020603050405020304" pitchFamily="18" charset="0"/>
              </a:rPr>
              <a:t>End of DCED grant funding.</a:t>
            </a:r>
          </a:p>
          <a:p>
            <a:pPr lvl="1"/>
            <a:r>
              <a:rPr lang="en-US" sz="1700" dirty="0">
                <a:latin typeface="Arial Nova" panose="020B0504020202020204" pitchFamily="34" charset="0"/>
                <a:cs typeface="Times New Roman" panose="02020603050405020304" pitchFamily="18" charset="0"/>
              </a:rPr>
              <a:t>Offset $122,500 of expenditures over 3 years.</a:t>
            </a:r>
          </a:p>
          <a:p>
            <a:r>
              <a:rPr lang="en-US" sz="1700" dirty="0">
                <a:latin typeface="Arial Nova" panose="020B0504020202020204" pitchFamily="34" charset="0"/>
                <a:cs typeface="Times New Roman" panose="02020603050405020304" pitchFamily="18" charset="0"/>
              </a:rPr>
              <a:t>History of General Fund spending needed to offset limited sewer revenues for pump station/system repairs.</a:t>
            </a:r>
          </a:p>
          <a:p>
            <a:endParaRPr lang="en-US" sz="17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7" name="Graphic 9" descr="City">
            <a:extLst>
              <a:ext uri="{FF2B5EF4-FFF2-40B4-BE49-F238E27FC236}">
                <a16:creationId xmlns:a16="http://schemas.microsoft.com/office/drawing/2014/main" id="{7B40BEC8-D191-FC5B-30F2-8334F4590F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75967" y="1359681"/>
            <a:ext cx="4170530" cy="417053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4E574F-58C9-4369-C964-F4FB83B72D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61120" y="6459378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8D6AFB34-846F-470F-91DE-E2CBFA7679D8}" type="datetime1">
              <a:rPr lang="en-US" sz="1100">
                <a:solidFill>
                  <a:srgbClr val="FFFFFF"/>
                </a:solidFill>
              </a:rPr>
              <a:pPr algn="r">
                <a:spcAft>
                  <a:spcPts val="600"/>
                </a:spcAft>
              </a:pPr>
              <a:t>8/3/2023</a:t>
            </a:fld>
            <a:endParaRPr lang="en-US" sz="110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1C637-4DEE-4E7F-9883-45E65AF2E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9378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84D5265-E4D2-4C5C-B7AB-BFD13BFDA897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 sz="1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889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building with a garage and trees&#10;&#10;Description automatically generated">
            <a:extLst>
              <a:ext uri="{FF2B5EF4-FFF2-40B4-BE49-F238E27FC236}">
                <a16:creationId xmlns:a16="http://schemas.microsoft.com/office/drawing/2014/main" id="{34390A21-91FF-C1FE-C0EB-6358FB1D6F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1" r="4866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5A4189-EE72-7875-40F3-5B41CACE0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Merger Phase III</a:t>
            </a:r>
            <a:b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2021 to 2022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EFA31-1F32-F5DF-F237-0215172E5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8D6AFB34-846F-470F-91DE-E2CBFA7679D8}" type="datetime1">
              <a:rPr lang="en-US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8/3/2023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C038E-6B1F-077C-11C2-6CD7BB961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Pennsylvania Economy League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A1A0C-7D1E-55FA-D24A-F74CA4FAE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F84D5265-E4D2-4C5C-B7AB-BFD13BFDA897}" type="slidenum">
              <a:rPr lang="en-US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11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747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68F3B-3461-5561-B2FE-65DEEAE47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38036"/>
            <a:ext cx="4085665" cy="1402470"/>
          </a:xfrm>
        </p:spPr>
        <p:txBody>
          <a:bodyPr anchor="t">
            <a:normAutofit/>
          </a:bodyPr>
          <a:lstStyle/>
          <a:p>
            <a:r>
              <a:rPr lang="en-US" sz="3000"/>
              <a:t>Wheatland Borough and City of Hermitage </a:t>
            </a:r>
            <a:br>
              <a:rPr lang="en-US" sz="3000"/>
            </a:br>
            <a:r>
              <a:rPr lang="en-US" sz="3000"/>
              <a:t>Merger Study</a:t>
            </a:r>
          </a:p>
        </p:txBody>
      </p:sp>
      <p:cxnSp>
        <p:nvCxnSpPr>
          <p:cNvPr id="35" name="Straight Connector 24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7CAA2-B5E5-78EA-0556-A30ECC9C8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551176"/>
            <a:ext cx="4085665" cy="3591207"/>
          </a:xfrm>
        </p:spPr>
        <p:txBody>
          <a:bodyPr>
            <a:normAutofit/>
          </a:bodyPr>
          <a:lstStyle/>
          <a:p>
            <a:r>
              <a:rPr lang="en-US" sz="1400"/>
              <a:t>STMP Phase III grant used for merger study</a:t>
            </a:r>
          </a:p>
          <a:p>
            <a:r>
              <a:rPr lang="en-US" sz="1400"/>
              <a:t>Reviewed historical financials and projected financials</a:t>
            </a:r>
          </a:p>
          <a:p>
            <a:r>
              <a:rPr lang="en-US" sz="1400"/>
              <a:t>Examined implications to other services like fire and refuse</a:t>
            </a:r>
          </a:p>
          <a:p>
            <a:r>
              <a:rPr lang="en-US" sz="1400"/>
              <a:t>Discussed history of mergers, challenges and factors for success</a:t>
            </a:r>
          </a:p>
          <a:p>
            <a:r>
              <a:rPr lang="en-US" sz="1400"/>
              <a:t>Reviewed assets of the two communities</a:t>
            </a:r>
          </a:p>
          <a:p>
            <a:r>
              <a:rPr lang="en-US" sz="1400"/>
              <a:t>Made public presentations to the Hermitage and Wheatland communities</a:t>
            </a:r>
          </a:p>
          <a:p>
            <a:r>
              <a:rPr lang="en-US" sz="1400"/>
              <a:t>Officials from both municipalities were supportive of process and spoke in support at the public meetings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24D65-36B1-3079-F745-CBFD8FCEFB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D6AFB34-846F-470F-91DE-E2CBFA7679D8}" type="datetime1">
              <a:rPr lang="en-US"/>
              <a:pPr>
                <a:spcAft>
                  <a:spcPts val="600"/>
                </a:spcAft>
              </a:pPr>
              <a:t>8/3/2023</a:t>
            </a:fld>
            <a:endParaRPr lang="en-US"/>
          </a:p>
        </p:txBody>
      </p:sp>
      <p:pic>
        <p:nvPicPr>
          <p:cNvPr id="36" name="Picture 20" descr="Magnifying glass showing decling performance">
            <a:extLst>
              <a:ext uri="{FF2B5EF4-FFF2-40B4-BE49-F238E27FC236}">
                <a16:creationId xmlns:a16="http://schemas.microsoft.com/office/drawing/2014/main" id="{C1AE39A6-DF1C-AF70-6351-5D8375FADB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86" r="33449" b="-1"/>
          <a:stretch/>
        </p:blipFill>
        <p:spPr>
          <a:xfrm>
            <a:off x="5650992" y="10"/>
            <a:ext cx="6541008" cy="685799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12A58-EE54-CF5D-423A-0440C56F8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54350" y="6356350"/>
            <a:ext cx="3254356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Pennsylvania Economy League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AC77AE-C7B0-1990-F4F6-26FBAAD24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84D5265-E4D2-4C5C-B7AB-BFD13BFDA897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79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F8030F-0FBE-4BE4-A833-39462DF65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b="1">
                <a:solidFill>
                  <a:srgbClr val="FFFFFF"/>
                </a:solidFill>
                <a:latin typeface="Arial Nova" panose="020B0504020202020204" pitchFamily="34" charset="0"/>
              </a:rPr>
              <a:t>Difference in Tax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EE813-8383-4923-9D9D-83E7FACEF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94DBB36-D011-4860-8AA8-C3DD1384F06D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AEBAE733-1F41-4E5A-AC67-6624C58035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191224"/>
              </p:ext>
            </p:extLst>
          </p:nvPr>
        </p:nvGraphicFramePr>
        <p:xfrm>
          <a:off x="702365" y="2112579"/>
          <a:ext cx="10811211" cy="4192818"/>
        </p:xfrm>
        <a:graphic>
          <a:graphicData uri="http://schemas.openxmlformats.org/drawingml/2006/table">
            <a:tbl>
              <a:tblPr firstRow="1" firstCol="1" bandRow="1">
                <a:tableStyleId>{1E171933-4619-4E11-9A3F-F7608DF75F80}</a:tableStyleId>
              </a:tblPr>
              <a:tblGrid>
                <a:gridCol w="6661578">
                  <a:extLst>
                    <a:ext uri="{9D8B030D-6E8A-4147-A177-3AD203B41FA5}">
                      <a16:colId xmlns:a16="http://schemas.microsoft.com/office/drawing/2014/main" val="2635145018"/>
                    </a:ext>
                  </a:extLst>
                </a:gridCol>
                <a:gridCol w="2089195">
                  <a:extLst>
                    <a:ext uri="{9D8B030D-6E8A-4147-A177-3AD203B41FA5}">
                      <a16:colId xmlns:a16="http://schemas.microsoft.com/office/drawing/2014/main" val="4077528485"/>
                    </a:ext>
                  </a:extLst>
                </a:gridCol>
                <a:gridCol w="2060438">
                  <a:extLst>
                    <a:ext uri="{9D8B030D-6E8A-4147-A177-3AD203B41FA5}">
                      <a16:colId xmlns:a16="http://schemas.microsoft.com/office/drawing/2014/main" val="1328025788"/>
                    </a:ext>
                  </a:extLst>
                </a:gridCol>
              </a:tblGrid>
              <a:tr h="299487"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Tax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Wheatland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ct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Hermitage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771133819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Real Estate Tax - General Purpose (mills)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22.92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5.00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3822142191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Real Estate Tax - Pensions and Retirement (mills)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0.50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- 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154037866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Real Estate Tax - Street Lighting (mills)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1.33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- 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1332077122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Real Estate Tax - Total (mills)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24.75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5.00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1615274064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 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 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 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2944063635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Earned Income Tax - Resident (%)</a:t>
                      </a:r>
                      <a:endParaRPr lang="en-US" sz="3100" b="1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1.00</a:t>
                      </a:r>
                      <a:endParaRPr lang="en-US" sz="3100" b="1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1.75</a:t>
                      </a:r>
                      <a:endParaRPr lang="en-US" sz="3100" b="1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3033991393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Earned Income Tax - Nonresident (%)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1.00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1.00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1533650626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Local Services Tax ($)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47.00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47.00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2612122387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Realty Transfer Tax (%)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1.00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1.50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3609325097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Per Capita Tax ($)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5.00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20.00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716216704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Mercantile/Business Privilege Taxes - Flat Rate ($)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- 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200.00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433137691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Mechanical Devices Tax ($)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50.00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50.00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1426452081"/>
                  </a:ext>
                </a:extLst>
              </a:tr>
              <a:tr h="299487"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Occupation Tax ($)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5.00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tc>
                  <a:txBody>
                    <a:bodyPr/>
                    <a:lstStyle/>
                    <a:p>
                      <a:pPr marL="0" marR="0"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u="none" strike="noStrike">
                          <a:solidFill>
                            <a:srgbClr val="000000"/>
                          </a:solidFill>
                          <a:effectLst/>
                          <a:latin typeface="Arial Nova" panose="020B0504020202020204" pitchFamily="34" charset="0"/>
                        </a:rPr>
                        <a:t>- </a:t>
                      </a:r>
                      <a:endParaRPr lang="en-US" sz="3100" b="0" i="0" u="none" strike="noStrike"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121493" marR="121493" marT="16874" marB="0" anchor="b"/>
                </a:tc>
                <a:extLst>
                  <a:ext uri="{0D108BD9-81ED-4DB2-BD59-A6C34878D82A}">
                    <a16:rowId xmlns:a16="http://schemas.microsoft.com/office/drawing/2014/main" val="1626229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8803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A137D0-284F-4A46-9E9B-9C4C9277D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  <a:latin typeface="Arial Nova" panose="020B0504020202020204" pitchFamily="34" charset="0"/>
              </a:rPr>
              <a:t>Wheatland</a:t>
            </a:r>
            <a:br>
              <a:rPr lang="en-US" sz="4000" dirty="0">
                <a:solidFill>
                  <a:srgbClr val="FFFFFF"/>
                </a:solidFill>
                <a:latin typeface="Arial Nova" panose="020B0504020202020204" pitchFamily="34" charset="0"/>
              </a:rPr>
            </a:br>
            <a:r>
              <a:rPr lang="en-US" sz="4000" dirty="0">
                <a:solidFill>
                  <a:srgbClr val="FFFFFF"/>
                </a:solidFill>
                <a:latin typeface="Arial Nova" panose="020B0504020202020204" pitchFamily="34" charset="0"/>
              </a:rPr>
              <a:t>Real Estate Tax and EIT Implications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DE6F073-4CD6-4E27-B712-1C525AA30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en-US" sz="2000" b="1" dirty="0">
              <a:latin typeface="Arial Nova" panose="020B0504020202020204" pitchFamily="34" charset="0"/>
            </a:endParaRPr>
          </a:p>
          <a:p>
            <a:pPr marL="0" indent="0">
              <a:buNone/>
            </a:pPr>
            <a:r>
              <a:rPr lang="en-US" sz="2000" b="1" dirty="0">
                <a:latin typeface="Arial Nova" panose="020B0504020202020204" pitchFamily="34" charset="0"/>
              </a:rPr>
              <a:t>Real Estate Taxes</a:t>
            </a:r>
          </a:p>
          <a:p>
            <a:r>
              <a:rPr lang="en-US" sz="2000" dirty="0">
                <a:latin typeface="Arial Nova" panose="020B0504020202020204" pitchFamily="34" charset="0"/>
              </a:rPr>
              <a:t>Savings for property owners, residential and non-residential (e.g., commercial and industrial)</a:t>
            </a:r>
          </a:p>
          <a:p>
            <a:r>
              <a:rPr lang="en-US" sz="2000" dirty="0">
                <a:latin typeface="Arial Nova" panose="020B0504020202020204" pitchFamily="34" charset="0"/>
              </a:rPr>
              <a:t>No direct impact on renters</a:t>
            </a:r>
          </a:p>
          <a:p>
            <a:pPr marL="0" indent="0">
              <a:buNone/>
            </a:pPr>
            <a:r>
              <a:rPr lang="en-US" sz="2000" b="1" dirty="0">
                <a:latin typeface="Arial Nova" panose="020B0504020202020204" pitchFamily="34" charset="0"/>
              </a:rPr>
              <a:t>Earned Income Taxes</a:t>
            </a:r>
          </a:p>
          <a:p>
            <a:r>
              <a:rPr lang="en-US" sz="2000" dirty="0">
                <a:latin typeface="Arial Nova" panose="020B0504020202020204" pitchFamily="34" charset="0"/>
              </a:rPr>
              <a:t>Higher EIT for Wheatland residents with earned income.</a:t>
            </a:r>
          </a:p>
          <a:p>
            <a:r>
              <a:rPr lang="en-US" sz="2000" dirty="0">
                <a:latin typeface="Arial Nova" panose="020B0504020202020204" pitchFamily="34" charset="0"/>
              </a:rPr>
              <a:t>No impact on income derived from Social Security or retirement disbursements (e.g., pensions, 401(k), etc.) which are not taxable via EIT.</a:t>
            </a:r>
          </a:p>
          <a:p>
            <a:r>
              <a:rPr lang="en-US" sz="2000" dirty="0">
                <a:latin typeface="Arial Nova" panose="020B0504020202020204" pitchFamily="34" charset="0"/>
              </a:rPr>
              <a:t>No impact on Ohio commuters paying non-resident EIT.</a:t>
            </a:r>
          </a:p>
          <a:p>
            <a:pPr marL="0" indent="0">
              <a:buNone/>
            </a:pPr>
            <a:endParaRPr lang="en-US" sz="2000" dirty="0">
              <a:latin typeface="Arial Nova" panose="020B0504020202020204" pitchFamily="34" charset="0"/>
            </a:endParaRPr>
          </a:p>
          <a:p>
            <a:endParaRPr lang="en-US" sz="2000" dirty="0">
              <a:latin typeface="Arial Nova" panose="020B05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fld id="{D94DBB36-D011-4860-8AA8-C3DD1384F06D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068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9" name="Rectangle 108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A48661-B45D-4AE1-BB01-244564F2B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823" y="962166"/>
            <a:ext cx="3103808" cy="4421876"/>
          </a:xfrm>
        </p:spPr>
        <p:txBody>
          <a:bodyPr anchor="t">
            <a:normAutofit/>
          </a:bodyPr>
          <a:lstStyle/>
          <a:p>
            <a:pPr algn="r"/>
            <a:r>
              <a:rPr lang="en-US" sz="4000">
                <a:latin typeface="Arial Nova" panose="020B0504020202020204" pitchFamily="34" charset="0"/>
              </a:rPr>
              <a:t>Wheatland Borough Merger Benefits</a:t>
            </a:r>
          </a:p>
        </p:txBody>
      </p:sp>
      <p:sp>
        <p:nvSpPr>
          <p:cNvPr id="87" name="Content Placeholder 2">
            <a:extLst>
              <a:ext uri="{FF2B5EF4-FFF2-40B4-BE49-F238E27FC236}">
                <a16:creationId xmlns:a16="http://schemas.microsoft.com/office/drawing/2014/main" id="{E1D99C2C-4D1D-42AA-B264-8B4586F00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8929" y="962167"/>
            <a:ext cx="6858113" cy="474317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en-US" sz="1700">
              <a:latin typeface="Arial Nova" panose="020B0504020202020204" pitchFamily="34" charset="0"/>
            </a:endParaRPr>
          </a:p>
          <a:p>
            <a:pPr marL="0" indent="0">
              <a:buNone/>
            </a:pPr>
            <a:r>
              <a:rPr lang="en-US" sz="1700" b="1"/>
              <a:t>Larger Tax Base</a:t>
            </a:r>
          </a:p>
          <a:p>
            <a:pPr lvl="1">
              <a:spcBef>
                <a:spcPts val="1000"/>
              </a:spcBef>
            </a:pPr>
            <a:r>
              <a:rPr lang="en-US" sz="1700"/>
              <a:t>Hermitage has not raised property taxes in 31 years</a:t>
            </a:r>
          </a:p>
          <a:p>
            <a:pPr lvl="1">
              <a:spcBef>
                <a:spcPts val="1000"/>
              </a:spcBef>
            </a:pPr>
            <a:r>
              <a:rPr lang="en-US" sz="1700"/>
              <a:t>Consolidates existing industrial corridor in one municipality</a:t>
            </a:r>
          </a:p>
          <a:p>
            <a:pPr lvl="1">
              <a:spcBef>
                <a:spcPts val="1000"/>
              </a:spcBef>
            </a:pPr>
            <a:r>
              <a:rPr lang="en-US" sz="1700"/>
              <a:t>Attract new development with lower property taxes</a:t>
            </a:r>
          </a:p>
          <a:p>
            <a:pPr marL="0" indent="0">
              <a:buNone/>
            </a:pPr>
            <a:r>
              <a:rPr lang="en-US" sz="1700" b="1"/>
              <a:t>Access to City Services</a:t>
            </a:r>
          </a:p>
          <a:p>
            <a:r>
              <a:rPr lang="en-US" sz="1700"/>
              <a:t>Library, parks and recreation</a:t>
            </a:r>
          </a:p>
          <a:p>
            <a:r>
              <a:rPr lang="en-US" sz="1700"/>
              <a:t>Professional municipal management</a:t>
            </a:r>
          </a:p>
          <a:p>
            <a:pPr marL="0" indent="0">
              <a:buNone/>
            </a:pPr>
            <a:r>
              <a:rPr lang="en-US" sz="1700" b="1"/>
              <a:t>Volunteer Fire</a:t>
            </a:r>
          </a:p>
          <a:p>
            <a:pPr lvl="1">
              <a:spcBef>
                <a:spcPts val="1000"/>
              </a:spcBef>
            </a:pPr>
            <a:r>
              <a:rPr lang="en-US" sz="1700"/>
              <a:t>Anticipated to come under Hermitage fire umbrella</a:t>
            </a:r>
          </a:p>
          <a:p>
            <a:pPr lvl="1">
              <a:spcBef>
                <a:spcPts val="1000"/>
              </a:spcBef>
            </a:pPr>
            <a:r>
              <a:rPr lang="en-US" sz="1700"/>
              <a:t>Can retain name</a:t>
            </a:r>
          </a:p>
          <a:p>
            <a:pPr lvl="1">
              <a:spcBef>
                <a:spcPts val="1000"/>
              </a:spcBef>
            </a:pPr>
            <a:r>
              <a:rPr lang="en-US" sz="1700"/>
              <a:t>Training improvements</a:t>
            </a:r>
          </a:p>
          <a:p>
            <a:pPr lvl="1">
              <a:spcBef>
                <a:spcPts val="1000"/>
              </a:spcBef>
            </a:pPr>
            <a:endParaRPr lang="en-US" sz="1700">
              <a:latin typeface="Arial Nova" panose="020B0504020202020204" pitchFamily="34" charset="0"/>
            </a:endParaRPr>
          </a:p>
          <a:p>
            <a:pPr lvl="1"/>
            <a:endParaRPr lang="en-US" sz="1700">
              <a:latin typeface="Arial Nova" panose="020B0504020202020204" pitchFamily="34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76000"/>
                </a:srgbClr>
              </a:gs>
              <a:gs pos="100000">
                <a:schemeClr val="accent1"/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18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48661-B45D-4AE1-BB01-244564F2B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38036"/>
            <a:ext cx="4085665" cy="1402470"/>
          </a:xfrm>
        </p:spPr>
        <p:txBody>
          <a:bodyPr anchor="t">
            <a:normAutofit/>
          </a:bodyPr>
          <a:lstStyle/>
          <a:p>
            <a:r>
              <a:rPr lang="en-US" sz="3200">
                <a:latin typeface="Arial Nova" panose="020B0504020202020204" pitchFamily="34" charset="0"/>
              </a:rPr>
              <a:t>Wheatland Borough</a:t>
            </a:r>
            <a:br>
              <a:rPr lang="en-US" sz="3200">
                <a:latin typeface="Arial Nova" panose="020B0504020202020204" pitchFamily="34" charset="0"/>
              </a:rPr>
            </a:br>
            <a:r>
              <a:rPr lang="en-US" sz="3200">
                <a:latin typeface="Arial Nova" panose="020B0504020202020204" pitchFamily="34" charset="0"/>
              </a:rPr>
              <a:t>Merger Benefits</a:t>
            </a:r>
          </a:p>
        </p:txBody>
      </p:sp>
      <p:cxnSp>
        <p:nvCxnSpPr>
          <p:cNvPr id="132" name="Straight Connector 129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Content Placeholder 2">
            <a:extLst>
              <a:ext uri="{FF2B5EF4-FFF2-40B4-BE49-F238E27FC236}">
                <a16:creationId xmlns:a16="http://schemas.microsoft.com/office/drawing/2014/main" id="{E1D99C2C-4D1D-42AA-B264-8B4586F00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551176"/>
            <a:ext cx="4085665" cy="35912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>
              <a:latin typeface="Arial Nova" panose="020B0504020202020204" pitchFamily="34" charset="0"/>
            </a:endParaRPr>
          </a:p>
          <a:p>
            <a:pPr marL="0" indent="0">
              <a:buNone/>
            </a:pPr>
            <a:r>
              <a:rPr lang="en-US" sz="1600" b="1">
                <a:latin typeface="Arial Nova" panose="020B0504020202020204" pitchFamily="34" charset="0"/>
              </a:rPr>
              <a:t>Sanitation</a:t>
            </a:r>
          </a:p>
          <a:p>
            <a:r>
              <a:rPr lang="en-US" sz="1600">
                <a:latin typeface="Arial Nova" panose="020B0504020202020204" pitchFamily="34" charset="0"/>
              </a:rPr>
              <a:t>Same vendor (Tri-County Industries)</a:t>
            </a:r>
          </a:p>
          <a:p>
            <a:r>
              <a:rPr lang="en-US" sz="1600">
                <a:latin typeface="Arial Nova" panose="020B0504020202020204" pitchFamily="34" charset="0"/>
              </a:rPr>
              <a:t>Slightly higher price for higher service level</a:t>
            </a:r>
          </a:p>
          <a:p>
            <a:r>
              <a:rPr lang="en-US" sz="1600">
                <a:latin typeface="Arial Nova" panose="020B0504020202020204" pitchFamily="34" charset="0"/>
              </a:rPr>
              <a:t>Service includes three 95-gallon toters </a:t>
            </a:r>
          </a:p>
          <a:p>
            <a:pPr lvl="1">
              <a:spcBef>
                <a:spcPts val="1000"/>
              </a:spcBef>
            </a:pPr>
            <a:r>
              <a:rPr lang="en-US" sz="1600">
                <a:latin typeface="Arial Nova" panose="020B0504020202020204" pitchFamily="34" charset="0"/>
              </a:rPr>
              <a:t>One garbage, one recycling, one yard waste</a:t>
            </a:r>
          </a:p>
          <a:p>
            <a:r>
              <a:rPr lang="en-US" sz="1600">
                <a:latin typeface="Arial Nova" panose="020B0504020202020204" pitchFamily="34" charset="0"/>
              </a:rPr>
              <a:t>Recycling services included</a:t>
            </a:r>
          </a:p>
          <a:p>
            <a:r>
              <a:rPr lang="en-US" sz="1600">
                <a:latin typeface="Arial Nova" panose="020B0504020202020204" pitchFamily="34" charset="0"/>
              </a:rPr>
              <a:t>Option for smaller toters at slightly reduced price</a:t>
            </a:r>
          </a:p>
          <a:p>
            <a:pPr lvl="1">
              <a:spcBef>
                <a:spcPts val="1000"/>
              </a:spcBef>
            </a:pPr>
            <a:endParaRPr lang="en-US" sz="1600">
              <a:latin typeface="Arial Nova" panose="020B0504020202020204" pitchFamily="34" charset="0"/>
            </a:endParaRPr>
          </a:p>
          <a:p>
            <a:pPr lvl="1"/>
            <a:endParaRPr lang="en-US" sz="1600">
              <a:latin typeface="Arial Nova" panose="020B0504020202020204" pitchFamily="34" charset="0"/>
            </a:endParaRPr>
          </a:p>
        </p:txBody>
      </p:sp>
      <p:pic>
        <p:nvPicPr>
          <p:cNvPr id="125" name="Picture 114" descr="Throwing empty plastic bottle into the rubbish">
            <a:extLst>
              <a:ext uri="{FF2B5EF4-FFF2-40B4-BE49-F238E27FC236}">
                <a16:creationId xmlns:a16="http://schemas.microsoft.com/office/drawing/2014/main" id="{BF5CDF74-76B0-8F5A-3170-9983F202D3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548" r="22786" b="-1"/>
          <a:stretch/>
        </p:blipFill>
        <p:spPr>
          <a:xfrm>
            <a:off x="5650992" y="10"/>
            <a:ext cx="654100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41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8" name="Rectangle 67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2170031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082819" y="0"/>
            <a:ext cx="4097211" cy="2170661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48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010646" y="-5010043"/>
            <a:ext cx="2170709" cy="12192000"/>
          </a:xfrm>
          <a:prstGeom prst="rect">
            <a:avLst/>
          </a:prstGeom>
          <a:gradFill>
            <a:gsLst>
              <a:gs pos="23000">
                <a:schemeClr val="accent1">
                  <a:lumMod val="75000"/>
                  <a:alpha val="16000"/>
                </a:schemeClr>
              </a:gs>
              <a:gs pos="99000">
                <a:srgbClr val="000000">
                  <a:alpha val="45000"/>
                </a:srgbClr>
              </a:gs>
            </a:gsLst>
            <a:lin ang="21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A48661-B45D-4AE1-BB01-244564F2B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3564" y="348865"/>
            <a:ext cx="9718111" cy="1576446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  <a:latin typeface="Arial Nova" panose="020B0504020202020204" pitchFamily="34" charset="0"/>
              </a:rPr>
              <a:t>Wheatland Borough </a:t>
            </a:r>
            <a:br>
              <a:rPr lang="en-US" sz="4000">
                <a:solidFill>
                  <a:srgbClr val="FFFFFF"/>
                </a:solidFill>
                <a:latin typeface="Arial Nova" panose="020B0504020202020204" pitchFamily="34" charset="0"/>
              </a:rPr>
            </a:br>
            <a:r>
              <a:rPr lang="en-US" sz="4000">
                <a:solidFill>
                  <a:srgbClr val="FFFFFF"/>
                </a:solidFill>
                <a:latin typeface="Arial Nova" panose="020B0504020202020204" pitchFamily="34" charset="0"/>
              </a:rPr>
              <a:t>Areas of Consistency</a:t>
            </a:r>
          </a:p>
        </p:txBody>
      </p:sp>
      <p:graphicFrame>
        <p:nvGraphicFramePr>
          <p:cNvPr id="48" name="Content Placeholder 2">
            <a:extLst>
              <a:ext uri="{FF2B5EF4-FFF2-40B4-BE49-F238E27FC236}">
                <a16:creationId xmlns:a16="http://schemas.microsoft.com/office/drawing/2014/main" id="{36F865A9-564C-4260-B2DB-50A15B4FBE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2728437"/>
              </p:ext>
            </p:extLst>
          </p:nvPr>
        </p:nvGraphicFramePr>
        <p:xfrm>
          <a:off x="644056" y="2615979"/>
          <a:ext cx="1092782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6675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5" name="Rectangle 114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F8030F-0FBE-4BE4-A833-39462DF65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  <a:latin typeface="Arial Nova" panose="020B0504020202020204" pitchFamily="34" charset="0"/>
              </a:rPr>
              <a:t>City of Hermitage Merger Impact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EE813-8383-4923-9D9D-83E7FACEF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94DBB36-D011-4860-8AA8-C3DD1384F06D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18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4" name="Content Placeholder 2">
            <a:extLst>
              <a:ext uri="{FF2B5EF4-FFF2-40B4-BE49-F238E27FC236}">
                <a16:creationId xmlns:a16="http://schemas.microsoft.com/office/drawing/2014/main" id="{AAB17F3D-D05F-4118-9C86-32416064F3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41053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43699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8" name="Rectangle 83">
            <a:extLst>
              <a:ext uri="{FF2B5EF4-FFF2-40B4-BE49-F238E27FC236}">
                <a16:creationId xmlns:a16="http://schemas.microsoft.com/office/drawing/2014/main" id="{A6D37EE4-EA1B-46EE-A54B-5233C63C96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F63E09-3565-4AE5-AA1A-29E1A1F69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47013" cy="1434415"/>
          </a:xfrm>
        </p:spPr>
        <p:txBody>
          <a:bodyPr anchor="b">
            <a:normAutofit/>
          </a:bodyPr>
          <a:lstStyle/>
          <a:p>
            <a:r>
              <a:rPr lang="en-US" sz="5400">
                <a:latin typeface="Arial Nova" panose="020B0504020202020204" pitchFamily="34" charset="0"/>
              </a:rPr>
              <a:t>Merger Process</a:t>
            </a:r>
          </a:p>
        </p:txBody>
      </p:sp>
      <p:sp>
        <p:nvSpPr>
          <p:cNvPr id="89" name="sketch line">
            <a:extLst>
              <a:ext uri="{FF2B5EF4-FFF2-40B4-BE49-F238E27FC236}">
                <a16:creationId xmlns:a16="http://schemas.microsoft.com/office/drawing/2014/main" id="{927D5270-6648-4CC1-8F78-48BE299CAC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767709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 descr="Angled shot of pen on a graph">
            <a:extLst>
              <a:ext uri="{FF2B5EF4-FFF2-40B4-BE49-F238E27FC236}">
                <a16:creationId xmlns:a16="http://schemas.microsoft.com/office/drawing/2014/main" id="{D4A3DD2D-4008-308B-D7BE-79793D841F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084" b="2"/>
          <a:stretch/>
        </p:blipFill>
        <p:spPr>
          <a:xfrm>
            <a:off x="572492" y="2002056"/>
            <a:ext cx="3943849" cy="4184060"/>
          </a:xfrm>
          <a:custGeom>
            <a:avLst/>
            <a:gdLst/>
            <a:ahLst/>
            <a:cxnLst/>
            <a:rect l="l" t="t" r="r" b="b"/>
            <a:pathLst>
              <a:path w="3807743" h="6307845">
                <a:moveTo>
                  <a:pt x="723201" y="386"/>
                </a:moveTo>
                <a:cubicBezTo>
                  <a:pt x="853884" y="-4204"/>
                  <a:pt x="1013493" y="33912"/>
                  <a:pt x="1176100" y="22622"/>
                </a:cubicBezTo>
                <a:cubicBezTo>
                  <a:pt x="1230302" y="18859"/>
                  <a:pt x="1281736" y="20622"/>
                  <a:pt x="1331852" y="24473"/>
                </a:cubicBezTo>
                <a:lnTo>
                  <a:pt x="1439547" y="34944"/>
                </a:lnTo>
                <a:lnTo>
                  <a:pt x="1484197" y="36226"/>
                </a:lnTo>
                <a:cubicBezTo>
                  <a:pt x="1535166" y="35421"/>
                  <a:pt x="1586369" y="31625"/>
                  <a:pt x="1636625" y="22622"/>
                </a:cubicBezTo>
                <a:cubicBezTo>
                  <a:pt x="1686882" y="13619"/>
                  <a:pt x="1729837" y="10653"/>
                  <a:pt x="1768740" y="10885"/>
                </a:cubicBezTo>
                <a:lnTo>
                  <a:pt x="1829538" y="15086"/>
                </a:lnTo>
                <a:lnTo>
                  <a:pt x="1869968" y="7996"/>
                </a:lnTo>
                <a:cubicBezTo>
                  <a:pt x="1953577" y="-31"/>
                  <a:pt x="2036989" y="9808"/>
                  <a:pt x="2112925" y="20118"/>
                </a:cubicBezTo>
                <a:lnTo>
                  <a:pt x="2119331" y="20977"/>
                </a:lnTo>
                <a:lnTo>
                  <a:pt x="2221855" y="13374"/>
                </a:lnTo>
                <a:cubicBezTo>
                  <a:pt x="2261207" y="12845"/>
                  <a:pt x="2298379" y="14359"/>
                  <a:pt x="2333484" y="16393"/>
                </a:cubicBezTo>
                <a:lnTo>
                  <a:pt x="2372613" y="18812"/>
                </a:lnTo>
                <a:lnTo>
                  <a:pt x="2404945" y="9387"/>
                </a:lnTo>
                <a:cubicBezTo>
                  <a:pt x="2452532" y="1754"/>
                  <a:pt x="2506192" y="9333"/>
                  <a:pt x="2561622" y="17814"/>
                </a:cubicBezTo>
                <a:lnTo>
                  <a:pt x="2583950" y="20591"/>
                </a:lnTo>
                <a:lnTo>
                  <a:pt x="2643527" y="20319"/>
                </a:lnTo>
                <a:cubicBezTo>
                  <a:pt x="2669677" y="20426"/>
                  <a:pt x="2697963" y="20717"/>
                  <a:pt x="2727392" y="21103"/>
                </a:cubicBezTo>
                <a:lnTo>
                  <a:pt x="2786908" y="21989"/>
                </a:lnTo>
                <a:lnTo>
                  <a:pt x="2846459" y="13267"/>
                </a:lnTo>
                <a:cubicBezTo>
                  <a:pt x="2896401" y="10176"/>
                  <a:pt x="2960607" y="12733"/>
                  <a:pt x="3036361" y="17072"/>
                </a:cubicBezTo>
                <a:lnTo>
                  <a:pt x="3129100" y="22671"/>
                </a:lnTo>
                <a:lnTo>
                  <a:pt x="3130653" y="22622"/>
                </a:lnTo>
                <a:cubicBezTo>
                  <a:pt x="3178874" y="19804"/>
                  <a:pt x="3260845" y="26231"/>
                  <a:pt x="3352422" y="32691"/>
                </a:cubicBezTo>
                <a:lnTo>
                  <a:pt x="3362608" y="33356"/>
                </a:lnTo>
                <a:lnTo>
                  <a:pt x="3446036" y="35579"/>
                </a:lnTo>
                <a:cubicBezTo>
                  <a:pt x="3550323" y="36566"/>
                  <a:pt x="3662083" y="33535"/>
                  <a:pt x="3778601" y="22622"/>
                </a:cubicBezTo>
                <a:cubicBezTo>
                  <a:pt x="3793981" y="243672"/>
                  <a:pt x="3764152" y="318695"/>
                  <a:pt x="3778601" y="467157"/>
                </a:cubicBezTo>
                <a:cubicBezTo>
                  <a:pt x="3790077" y="557563"/>
                  <a:pt x="3783697" y="684218"/>
                  <a:pt x="3777639" y="811856"/>
                </a:cubicBezTo>
                <a:lnTo>
                  <a:pt x="3773760" y="922625"/>
                </a:lnTo>
                <a:lnTo>
                  <a:pt x="3778601" y="974384"/>
                </a:lnTo>
                <a:cubicBezTo>
                  <a:pt x="3785784" y="1003717"/>
                  <a:pt x="3785160" y="1041120"/>
                  <a:pt x="3781239" y="1085904"/>
                </a:cubicBezTo>
                <a:lnTo>
                  <a:pt x="3776107" y="1132519"/>
                </a:lnTo>
                <a:lnTo>
                  <a:pt x="3778601" y="1162456"/>
                </a:lnTo>
                <a:cubicBezTo>
                  <a:pt x="3791360" y="1256797"/>
                  <a:pt x="3774958" y="1367020"/>
                  <a:pt x="3763568" y="1469787"/>
                </a:cubicBezTo>
                <a:lnTo>
                  <a:pt x="3758806" y="1520515"/>
                </a:lnTo>
                <a:lnTo>
                  <a:pt x="3760417" y="1549437"/>
                </a:lnTo>
                <a:cubicBezTo>
                  <a:pt x="3764298" y="1588133"/>
                  <a:pt x="3770171" y="1628243"/>
                  <a:pt x="3778601" y="1669683"/>
                </a:cubicBezTo>
                <a:cubicBezTo>
                  <a:pt x="3846039" y="2001203"/>
                  <a:pt x="3774784" y="2142285"/>
                  <a:pt x="3778601" y="2364982"/>
                </a:cubicBezTo>
                <a:lnTo>
                  <a:pt x="3776565" y="2406088"/>
                </a:lnTo>
                <a:lnTo>
                  <a:pt x="3778601" y="2427673"/>
                </a:lnTo>
                <a:cubicBezTo>
                  <a:pt x="3821357" y="2695960"/>
                  <a:pt x="3735684" y="2699438"/>
                  <a:pt x="3778601" y="2809517"/>
                </a:cubicBezTo>
                <a:cubicBezTo>
                  <a:pt x="3789330" y="2837037"/>
                  <a:pt x="3791666" y="2872927"/>
                  <a:pt x="3789892" y="2914654"/>
                </a:cubicBezTo>
                <a:lnTo>
                  <a:pt x="3784971" y="2966248"/>
                </a:lnTo>
                <a:lnTo>
                  <a:pt x="3796722" y="3024078"/>
                </a:lnTo>
                <a:cubicBezTo>
                  <a:pt x="3809238" y="3115139"/>
                  <a:pt x="3806232" y="3210898"/>
                  <a:pt x="3799338" y="3302850"/>
                </a:cubicBezTo>
                <a:lnTo>
                  <a:pt x="3787405" y="3438354"/>
                </a:lnTo>
                <a:lnTo>
                  <a:pt x="3790719" y="3460532"/>
                </a:lnTo>
                <a:cubicBezTo>
                  <a:pt x="3797323" y="3541872"/>
                  <a:pt x="3789007" y="3624193"/>
                  <a:pt x="3780361" y="3709762"/>
                </a:cubicBezTo>
                <a:lnTo>
                  <a:pt x="3780169" y="3712283"/>
                </a:lnTo>
                <a:lnTo>
                  <a:pt x="3781239" y="3768266"/>
                </a:lnTo>
                <a:cubicBezTo>
                  <a:pt x="3780994" y="3815588"/>
                  <a:pt x="3779902" y="3863939"/>
                  <a:pt x="3778794" y="3912511"/>
                </a:cubicBezTo>
                <a:lnTo>
                  <a:pt x="3776324" y="4054010"/>
                </a:lnTo>
                <a:lnTo>
                  <a:pt x="3778601" y="4074733"/>
                </a:lnTo>
                <a:cubicBezTo>
                  <a:pt x="3822365" y="4336760"/>
                  <a:pt x="3765189" y="4482586"/>
                  <a:pt x="3778601" y="4644650"/>
                </a:cubicBezTo>
                <a:cubicBezTo>
                  <a:pt x="3781954" y="4685166"/>
                  <a:pt x="3782850" y="4718916"/>
                  <a:pt x="3782504" y="4749344"/>
                </a:cubicBezTo>
                <a:lnTo>
                  <a:pt x="3780512" y="4796832"/>
                </a:lnTo>
                <a:lnTo>
                  <a:pt x="3786260" y="4877451"/>
                </a:lnTo>
                <a:cubicBezTo>
                  <a:pt x="3786165" y="4918212"/>
                  <a:pt x="3784020" y="4964155"/>
                  <a:pt x="3781623" y="5015963"/>
                </a:cubicBezTo>
                <a:lnTo>
                  <a:pt x="3779076" y="5087925"/>
                </a:lnTo>
                <a:lnTo>
                  <a:pt x="3779599" y="5155456"/>
                </a:lnTo>
                <a:lnTo>
                  <a:pt x="3775907" y="5219073"/>
                </a:lnTo>
                <a:lnTo>
                  <a:pt x="3778601" y="5402640"/>
                </a:lnTo>
                <a:cubicBezTo>
                  <a:pt x="3780494" y="5441637"/>
                  <a:pt x="3781680" y="5475146"/>
                  <a:pt x="3782335" y="5504141"/>
                </a:cubicBezTo>
                <a:lnTo>
                  <a:pt x="3782798" y="5566951"/>
                </a:lnTo>
                <a:lnTo>
                  <a:pt x="3786885" y="5599303"/>
                </a:lnTo>
                <a:cubicBezTo>
                  <a:pt x="3799534" y="5776838"/>
                  <a:pt x="3769350" y="6111156"/>
                  <a:pt x="3778601" y="6291711"/>
                </a:cubicBezTo>
                <a:cubicBezTo>
                  <a:pt x="3687392" y="6306733"/>
                  <a:pt x="3632350" y="6304889"/>
                  <a:pt x="3574752" y="6300212"/>
                </a:cubicBezTo>
                <a:lnTo>
                  <a:pt x="3545837" y="6297718"/>
                </a:lnTo>
                <a:lnTo>
                  <a:pt x="3527963" y="6296834"/>
                </a:lnTo>
                <a:cubicBezTo>
                  <a:pt x="3482151" y="6294419"/>
                  <a:pt x="3430025" y="6291672"/>
                  <a:pt x="3355561" y="6291711"/>
                </a:cubicBezTo>
                <a:cubicBezTo>
                  <a:pt x="3304843" y="6293555"/>
                  <a:pt x="3262749" y="6292377"/>
                  <a:pt x="3225711" y="6290098"/>
                </a:cubicBezTo>
                <a:lnTo>
                  <a:pt x="3218247" y="6289525"/>
                </a:lnTo>
                <a:lnTo>
                  <a:pt x="3198550" y="6289212"/>
                </a:lnTo>
                <a:cubicBezTo>
                  <a:pt x="3144315" y="6287803"/>
                  <a:pt x="3088976" y="6286105"/>
                  <a:pt x="3034921" y="6284968"/>
                </a:cubicBezTo>
                <a:lnTo>
                  <a:pt x="2973802" y="6284626"/>
                </a:lnTo>
                <a:lnTo>
                  <a:pt x="2932520" y="6291711"/>
                </a:lnTo>
                <a:cubicBezTo>
                  <a:pt x="2893699" y="6300111"/>
                  <a:pt x="2847670" y="6301992"/>
                  <a:pt x="2797581" y="6300669"/>
                </a:cubicBezTo>
                <a:lnTo>
                  <a:pt x="2672392" y="6292599"/>
                </a:lnTo>
                <a:lnTo>
                  <a:pt x="2629726" y="6293120"/>
                </a:lnTo>
                <a:lnTo>
                  <a:pt x="2540544" y="6284698"/>
                </a:lnTo>
                <a:lnTo>
                  <a:pt x="2473475" y="6280786"/>
                </a:lnTo>
                <a:cubicBezTo>
                  <a:pt x="2419724" y="6279900"/>
                  <a:pt x="2368202" y="6282437"/>
                  <a:pt x="2322057" y="6291711"/>
                </a:cubicBezTo>
                <a:cubicBezTo>
                  <a:pt x="2275912" y="6300985"/>
                  <a:pt x="2236301" y="6305003"/>
                  <a:pt x="2199195" y="6305968"/>
                </a:cubicBezTo>
                <a:lnTo>
                  <a:pt x="2094190" y="6302012"/>
                </a:lnTo>
                <a:lnTo>
                  <a:pt x="2029724" y="6307766"/>
                </a:lnTo>
                <a:cubicBezTo>
                  <a:pt x="1971866" y="6308389"/>
                  <a:pt x="1916420" y="6305265"/>
                  <a:pt x="1864312" y="6301339"/>
                </a:cubicBezTo>
                <a:lnTo>
                  <a:pt x="1761307" y="6293375"/>
                </a:lnTo>
                <a:lnTo>
                  <a:pt x="1745972" y="6293782"/>
                </a:lnTo>
                <a:cubicBezTo>
                  <a:pt x="1699734" y="6294177"/>
                  <a:pt x="1664143" y="6292827"/>
                  <a:pt x="1633352" y="6291083"/>
                </a:cubicBezTo>
                <a:lnTo>
                  <a:pt x="1621369" y="6290324"/>
                </a:lnTo>
                <a:lnTo>
                  <a:pt x="1599140" y="6291711"/>
                </a:lnTo>
                <a:cubicBezTo>
                  <a:pt x="1564093" y="6296354"/>
                  <a:pt x="1527169" y="6296254"/>
                  <a:pt x="1488567" y="6294097"/>
                </a:cubicBezTo>
                <a:lnTo>
                  <a:pt x="1429716" y="6289243"/>
                </a:lnTo>
                <a:lnTo>
                  <a:pt x="1401008" y="6291711"/>
                </a:lnTo>
                <a:cubicBezTo>
                  <a:pt x="1314301" y="6301163"/>
                  <a:pt x="1222976" y="6299856"/>
                  <a:pt x="1127367" y="6296839"/>
                </a:cubicBezTo>
                <a:lnTo>
                  <a:pt x="1062601" y="6295730"/>
                </a:lnTo>
                <a:lnTo>
                  <a:pt x="964991" y="6305909"/>
                </a:lnTo>
                <a:cubicBezTo>
                  <a:pt x="833250" y="6307778"/>
                  <a:pt x="714190" y="6280255"/>
                  <a:pt x="603122" y="6291711"/>
                </a:cubicBezTo>
                <a:cubicBezTo>
                  <a:pt x="455032" y="6306986"/>
                  <a:pt x="261206" y="6260346"/>
                  <a:pt x="30143" y="6291711"/>
                </a:cubicBezTo>
                <a:cubicBezTo>
                  <a:pt x="-1198" y="6167281"/>
                  <a:pt x="7291" y="6044138"/>
                  <a:pt x="19371" y="5934598"/>
                </a:cubicBezTo>
                <a:lnTo>
                  <a:pt x="33559" y="5801663"/>
                </a:lnTo>
                <a:lnTo>
                  <a:pt x="30143" y="5784485"/>
                </a:lnTo>
                <a:cubicBezTo>
                  <a:pt x="7257" y="5691455"/>
                  <a:pt x="7506" y="5585492"/>
                  <a:pt x="13352" y="5476692"/>
                </a:cubicBezTo>
                <a:lnTo>
                  <a:pt x="21882" y="5346809"/>
                </a:lnTo>
                <a:lnTo>
                  <a:pt x="22064" y="5339439"/>
                </a:lnTo>
                <a:lnTo>
                  <a:pt x="29601" y="5166357"/>
                </a:lnTo>
                <a:lnTo>
                  <a:pt x="30143" y="5151877"/>
                </a:lnTo>
                <a:cubicBezTo>
                  <a:pt x="30018" y="5125783"/>
                  <a:pt x="30111" y="5102484"/>
                  <a:pt x="30346" y="5081409"/>
                </a:cubicBezTo>
                <a:lnTo>
                  <a:pt x="30433" y="5076663"/>
                </a:lnTo>
                <a:lnTo>
                  <a:pt x="30143" y="4963804"/>
                </a:lnTo>
                <a:cubicBezTo>
                  <a:pt x="27040" y="4910138"/>
                  <a:pt x="27067" y="4856021"/>
                  <a:pt x="28459" y="4800989"/>
                </a:cubicBezTo>
                <a:lnTo>
                  <a:pt x="30399" y="4750796"/>
                </a:lnTo>
                <a:lnTo>
                  <a:pt x="31514" y="4666872"/>
                </a:lnTo>
                <a:lnTo>
                  <a:pt x="34697" y="4639551"/>
                </a:lnTo>
                <a:lnTo>
                  <a:pt x="34963" y="4632686"/>
                </a:lnTo>
                <a:cubicBezTo>
                  <a:pt x="37318" y="4575362"/>
                  <a:pt x="39271" y="4516661"/>
                  <a:pt x="39056" y="4456118"/>
                </a:cubicBezTo>
                <a:lnTo>
                  <a:pt x="36996" y="4412759"/>
                </a:lnTo>
                <a:lnTo>
                  <a:pt x="30143" y="4388188"/>
                </a:lnTo>
                <a:cubicBezTo>
                  <a:pt x="7389" y="4328002"/>
                  <a:pt x="11492" y="4256950"/>
                  <a:pt x="19232" y="4188739"/>
                </a:cubicBezTo>
                <a:lnTo>
                  <a:pt x="23985" y="4147809"/>
                </a:lnTo>
                <a:lnTo>
                  <a:pt x="23690" y="4087290"/>
                </a:lnTo>
                <a:lnTo>
                  <a:pt x="29097" y="3984687"/>
                </a:lnTo>
                <a:lnTo>
                  <a:pt x="28035" y="3962690"/>
                </a:lnTo>
                <a:cubicBezTo>
                  <a:pt x="28525" y="3945828"/>
                  <a:pt x="30052" y="3926691"/>
                  <a:pt x="32148" y="3905387"/>
                </a:cubicBezTo>
                <a:lnTo>
                  <a:pt x="34754" y="3881032"/>
                </a:lnTo>
                <a:lnTo>
                  <a:pt x="39206" y="3802233"/>
                </a:lnTo>
                <a:cubicBezTo>
                  <a:pt x="39778" y="3763353"/>
                  <a:pt x="37619" y="3728800"/>
                  <a:pt x="30143" y="3698588"/>
                </a:cubicBezTo>
                <a:cubicBezTo>
                  <a:pt x="7714" y="3607954"/>
                  <a:pt x="33117" y="3482508"/>
                  <a:pt x="36579" y="3365983"/>
                </a:cubicBezTo>
                <a:lnTo>
                  <a:pt x="36510" y="3356621"/>
                </a:lnTo>
                <a:lnTo>
                  <a:pt x="30143" y="3311044"/>
                </a:lnTo>
                <a:cubicBezTo>
                  <a:pt x="14271" y="3224157"/>
                  <a:pt x="11445" y="3149243"/>
                  <a:pt x="14856" y="3082749"/>
                </a:cubicBezTo>
                <a:lnTo>
                  <a:pt x="22229" y="3005366"/>
                </a:lnTo>
                <a:lnTo>
                  <a:pt x="27244" y="2895198"/>
                </a:lnTo>
                <a:cubicBezTo>
                  <a:pt x="29143" y="2848776"/>
                  <a:pt x="30527" y="2799531"/>
                  <a:pt x="30143" y="2746826"/>
                </a:cubicBezTo>
                <a:lnTo>
                  <a:pt x="36784" y="2638240"/>
                </a:lnTo>
                <a:lnTo>
                  <a:pt x="30143" y="2615745"/>
                </a:lnTo>
                <a:cubicBezTo>
                  <a:pt x="-20952" y="2495890"/>
                  <a:pt x="17898" y="2340273"/>
                  <a:pt x="37923" y="2201958"/>
                </a:cubicBezTo>
                <a:lnTo>
                  <a:pt x="42734" y="2158379"/>
                </a:lnTo>
                <a:lnTo>
                  <a:pt x="30143" y="2114218"/>
                </a:lnTo>
                <a:cubicBezTo>
                  <a:pt x="2269" y="2040950"/>
                  <a:pt x="-2735" y="1972014"/>
                  <a:pt x="1162" y="1906697"/>
                </a:cubicBezTo>
                <a:lnTo>
                  <a:pt x="6289" y="1854885"/>
                </a:lnTo>
                <a:lnTo>
                  <a:pt x="8053" y="1809168"/>
                </a:lnTo>
                <a:cubicBezTo>
                  <a:pt x="9832" y="1790244"/>
                  <a:pt x="12470" y="1771472"/>
                  <a:pt x="15415" y="1752867"/>
                </a:cubicBezTo>
                <a:lnTo>
                  <a:pt x="30925" y="1652561"/>
                </a:lnTo>
                <a:lnTo>
                  <a:pt x="30143" y="1606992"/>
                </a:lnTo>
                <a:cubicBezTo>
                  <a:pt x="28397" y="1588584"/>
                  <a:pt x="27931" y="1568665"/>
                  <a:pt x="28348" y="1547550"/>
                </a:cubicBezTo>
                <a:lnTo>
                  <a:pt x="29206" y="1531212"/>
                </a:lnTo>
                <a:lnTo>
                  <a:pt x="23637" y="1487282"/>
                </a:lnTo>
                <a:cubicBezTo>
                  <a:pt x="16479" y="1367166"/>
                  <a:pt x="59638" y="1246041"/>
                  <a:pt x="30143" y="1156757"/>
                </a:cubicBezTo>
                <a:cubicBezTo>
                  <a:pt x="21716" y="1131248"/>
                  <a:pt x="18318" y="1090735"/>
                  <a:pt x="17757" y="1041370"/>
                </a:cubicBezTo>
                <a:lnTo>
                  <a:pt x="18463" y="985697"/>
                </a:lnTo>
                <a:lnTo>
                  <a:pt x="16239" y="975915"/>
                </a:lnTo>
                <a:cubicBezTo>
                  <a:pt x="13541" y="957312"/>
                  <a:pt x="12597" y="940330"/>
                  <a:pt x="12862" y="924477"/>
                </a:cubicBezTo>
                <a:lnTo>
                  <a:pt x="23640" y="845857"/>
                </a:lnTo>
                <a:lnTo>
                  <a:pt x="30907" y="688163"/>
                </a:lnTo>
                <a:lnTo>
                  <a:pt x="31375" y="662715"/>
                </a:lnTo>
                <a:lnTo>
                  <a:pt x="30143" y="655230"/>
                </a:lnTo>
                <a:cubicBezTo>
                  <a:pt x="20345" y="615334"/>
                  <a:pt x="17924" y="569960"/>
                  <a:pt x="19185" y="520814"/>
                </a:cubicBezTo>
                <a:lnTo>
                  <a:pt x="26662" y="415314"/>
                </a:lnTo>
                <a:lnTo>
                  <a:pt x="25635" y="383217"/>
                </a:lnTo>
                <a:cubicBezTo>
                  <a:pt x="25461" y="243905"/>
                  <a:pt x="35455" y="113017"/>
                  <a:pt x="30143" y="22622"/>
                </a:cubicBezTo>
                <a:cubicBezTo>
                  <a:pt x="90096" y="13526"/>
                  <a:pt x="146841" y="12585"/>
                  <a:pt x="200495" y="15390"/>
                </a:cubicBezTo>
                <a:lnTo>
                  <a:pt x="324102" y="27794"/>
                </a:lnTo>
                <a:lnTo>
                  <a:pt x="329634" y="27979"/>
                </a:lnTo>
                <a:cubicBezTo>
                  <a:pt x="398332" y="30204"/>
                  <a:pt x="468106" y="31425"/>
                  <a:pt x="551798" y="27886"/>
                </a:cubicBezTo>
                <a:lnTo>
                  <a:pt x="592464" y="25476"/>
                </a:lnTo>
                <a:lnTo>
                  <a:pt x="603122" y="22622"/>
                </a:lnTo>
                <a:cubicBezTo>
                  <a:pt x="639294" y="8191"/>
                  <a:pt x="679641" y="1916"/>
                  <a:pt x="723201" y="386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02F44-6471-46AF-93BC-CDB62A99B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5955" y="2071316"/>
            <a:ext cx="6713552" cy="4114800"/>
          </a:xfrm>
        </p:spPr>
        <p:txBody>
          <a:bodyPr anchor="t">
            <a:normAutofit/>
          </a:bodyPr>
          <a:lstStyle/>
          <a:p>
            <a:r>
              <a:rPr lang="en-US" sz="1500" dirty="0">
                <a:latin typeface="Arial Nova" panose="020B0504020202020204" pitchFamily="34" charset="0"/>
              </a:rPr>
              <a:t>Merger process by joint agreement of Wheatland and Hermitage</a:t>
            </a:r>
          </a:p>
          <a:p>
            <a:r>
              <a:rPr lang="en-US" sz="1500" dirty="0">
                <a:latin typeface="Arial Nova" panose="020B0504020202020204" pitchFamily="34" charset="0"/>
              </a:rPr>
              <a:t>Joint Agreement requirements</a:t>
            </a:r>
          </a:p>
          <a:p>
            <a:pPr lvl="1"/>
            <a:r>
              <a:rPr lang="en-US" sz="1500" dirty="0">
                <a:latin typeface="Arial Nova" panose="020B0504020202020204" pitchFamily="34" charset="0"/>
              </a:rPr>
              <a:t>Name, boundaries, class of merged municipality</a:t>
            </a:r>
          </a:p>
          <a:p>
            <a:pPr lvl="1"/>
            <a:r>
              <a:rPr lang="en-US" sz="1500" dirty="0">
                <a:latin typeface="Arial Nova" panose="020B0504020202020204" pitchFamily="34" charset="0"/>
              </a:rPr>
              <a:t>Financial arrangements</a:t>
            </a:r>
          </a:p>
          <a:p>
            <a:pPr lvl="1"/>
            <a:r>
              <a:rPr lang="en-US" sz="1500" dirty="0">
                <a:latin typeface="Arial Nova" panose="020B0504020202020204" pitchFamily="34" charset="0"/>
              </a:rPr>
              <a:t>Develop transition plan and schedule for elected officers.</a:t>
            </a:r>
          </a:p>
          <a:p>
            <a:pPr lvl="1"/>
            <a:r>
              <a:rPr lang="en-US" sz="1500" dirty="0">
                <a:latin typeface="Arial Nova" panose="020B0504020202020204" pitchFamily="34" charset="0"/>
              </a:rPr>
              <a:t>Provide for common administration and uniform enforcement of ordinances. </a:t>
            </a:r>
          </a:p>
          <a:p>
            <a:pPr lvl="1"/>
            <a:r>
              <a:rPr lang="en-US" sz="1500" dirty="0">
                <a:latin typeface="Arial Nova" panose="020B0504020202020204" pitchFamily="34" charset="0"/>
              </a:rPr>
              <a:t>Provide for uniform tax system</a:t>
            </a:r>
            <a:r>
              <a:rPr lang="en-US" sz="1500" b="1" dirty="0">
                <a:latin typeface="Arial Nova" panose="020B0504020202020204" pitchFamily="34" charset="0"/>
              </a:rPr>
              <a:t>.</a:t>
            </a:r>
          </a:p>
          <a:p>
            <a:r>
              <a:rPr lang="en-US" sz="15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public referendum on the joint agreement takes place at least 13 weeks after approval by the governing bodies. </a:t>
            </a:r>
          </a:p>
          <a:p>
            <a:r>
              <a:rPr lang="en-US" sz="150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Joint </a:t>
            </a:r>
            <a:r>
              <a:rPr lang="en-US" sz="15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agreement placed on the November 2022 general election ballot. </a:t>
            </a:r>
          </a:p>
          <a:p>
            <a:r>
              <a:rPr lang="en-US" sz="1500" dirty="0">
                <a:latin typeface="Arial Nova" panose="020B05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Municipalities continue to be governed as before merger until the date stipulated in the transitional plan and schedule provided for in the joint agreement. </a:t>
            </a:r>
          </a:p>
          <a:p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1058636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0CCC4BA0-1298-4DBD-86F1-B51D8C9D3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810A99-F85A-80AD-D05D-9676830F5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8" y="502021"/>
            <a:ext cx="5427525" cy="1667997"/>
          </a:xfrm>
        </p:spPr>
        <p:txBody>
          <a:bodyPr anchor="b">
            <a:normAutofit/>
          </a:bodyPr>
          <a:lstStyle/>
          <a:p>
            <a:r>
              <a:rPr lang="en-US" sz="4000" dirty="0"/>
              <a:t>Wheatland Borough </a:t>
            </a:r>
            <a:br>
              <a:rPr lang="en-US" sz="4000" dirty="0"/>
            </a:br>
            <a:r>
              <a:rPr lang="en-US" sz="4000" dirty="0"/>
              <a:t>Historical Overview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AE642-9E2E-CF9B-4FD7-5E07221D4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7726" y="1983972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t>Pennsylvania Economy League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F3996-3098-97DE-FD02-5439E8E53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398" y="2405467"/>
            <a:ext cx="5427526" cy="3535083"/>
          </a:xfrm>
        </p:spPr>
        <p:txBody>
          <a:bodyPr anchor="t">
            <a:normAutofit/>
          </a:bodyPr>
          <a:lstStyle/>
          <a:p>
            <a:r>
              <a:rPr lang="en-US" sz="1700" dirty="0"/>
              <a:t>Mercer County municipality incorporated in 1872</a:t>
            </a:r>
          </a:p>
          <a:p>
            <a:r>
              <a:rPr lang="en-US" sz="1700" dirty="0"/>
              <a:t>0.9 square miles</a:t>
            </a:r>
          </a:p>
          <a:p>
            <a:r>
              <a:rPr lang="en-US" sz="1700" dirty="0"/>
              <a:t>Near Ohio border approximately 70 miles northwest of Pittsburgh</a:t>
            </a:r>
          </a:p>
          <a:p>
            <a:r>
              <a:rPr lang="en-US" sz="1700" dirty="0"/>
              <a:t>Operated under state Borough Code with seven-member council and weak mayor structure</a:t>
            </a:r>
          </a:p>
          <a:p>
            <a:r>
              <a:rPr lang="en-US" sz="1700" dirty="0"/>
              <a:t>Historically, three full-time employees including full-time secretary-treasurer and public works </a:t>
            </a:r>
          </a:p>
          <a:p>
            <a:r>
              <a:rPr lang="en-US" sz="1700" dirty="0"/>
              <a:t>Other services including police provided by contract with neighboring municipality or third- party vendor</a:t>
            </a:r>
          </a:p>
          <a:p>
            <a:endParaRPr lang="en-US" sz="1700" dirty="0"/>
          </a:p>
          <a:p>
            <a:endParaRPr lang="en-US" sz="17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75B2EA-B654-2B12-963B-A703D3AAC5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"/>
          <a:stretch/>
        </p:blipFill>
        <p:spPr>
          <a:xfrm>
            <a:off x="7047513" y="975645"/>
            <a:ext cx="4443447" cy="4443447"/>
          </a:xfrm>
          <a:custGeom>
            <a:avLst/>
            <a:gdLst/>
            <a:ahLst/>
            <a:cxnLst/>
            <a:rect l="l" t="t" r="r" b="b"/>
            <a:pathLst>
              <a:path w="4694238" h="4694238">
                <a:moveTo>
                  <a:pt x="2347119" y="0"/>
                </a:moveTo>
                <a:cubicBezTo>
                  <a:pt x="3643397" y="0"/>
                  <a:pt x="4694238" y="1050841"/>
                  <a:pt x="4694238" y="2347119"/>
                </a:cubicBezTo>
                <a:cubicBezTo>
                  <a:pt x="4694238" y="3643397"/>
                  <a:pt x="3643397" y="4694238"/>
                  <a:pt x="2347119" y="4694238"/>
                </a:cubicBezTo>
                <a:cubicBezTo>
                  <a:pt x="1050841" y="4694238"/>
                  <a:pt x="0" y="3643397"/>
                  <a:pt x="0" y="2347119"/>
                </a:cubicBezTo>
                <a:cubicBezTo>
                  <a:pt x="0" y="1050841"/>
                  <a:pt x="1050841" y="0"/>
                  <a:pt x="2347119" y="0"/>
                </a:cubicBezTo>
                <a:close/>
              </a:path>
            </a:pathLst>
          </a:custGeom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1726C8-2144-15DB-2758-8DF8601A47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431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3C7839A0-CEFE-4C82-8454-DCF3ED2FA26F}" type="datetime1">
              <a:rPr lang="en-US" sz="1100">
                <a:solidFill>
                  <a:srgbClr val="FFFFFF"/>
                </a:solidFill>
              </a:rPr>
              <a:pPr algn="r">
                <a:spcAft>
                  <a:spcPts val="600"/>
                </a:spcAft>
              </a:pPr>
              <a:t>8/3/2023</a:t>
            </a:fld>
            <a:endParaRPr lang="en-US" sz="110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CA7E7-183D-AF1D-D77F-3DB52529C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431"/>
            <a:ext cx="44591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84D5265-E4D2-4C5C-B7AB-BFD13BFDA897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sz="11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505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45CB05-A1F9-54CA-805B-5A0670BC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4724403" cy="877729"/>
          </a:xfrm>
        </p:spPr>
        <p:txBody>
          <a:bodyPr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Wheatland Borough </a:t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>Demographics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914E796-690C-1BCD-92C5-9984A7B9B1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0172127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98427F-741B-64A6-4640-A30B365DC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F00E-1252-4BB0-9CDC-740F756AC3A2}" type="datetime1">
              <a:rPr lang="en-US" smtClean="0"/>
              <a:t>8/3/2023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20E8C-8D60-B88C-BBFB-87AA73AA2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Pennsylvania Economy League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B97FC5-A848-0CD5-DAD8-71FF5B3B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D5265-E4D2-4C5C-B7AB-BFD13BFDA897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4FC56F-5600-1C7A-D47A-52245247AD79}"/>
              </a:ext>
            </a:extLst>
          </p:cNvPr>
          <p:cNvSpPr txBox="1"/>
          <p:nvPr/>
        </p:nvSpPr>
        <p:spPr>
          <a:xfrm>
            <a:off x="6971071" y="275303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Population drop between 1980 and 1990 coincides with 1985 tornado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Wealth measurements lower than county and state  </a:t>
            </a:r>
          </a:p>
        </p:txBody>
      </p:sp>
    </p:spTree>
    <p:extLst>
      <p:ext uri="{BB962C8B-B14F-4D97-AF65-F5344CB8AC3E}">
        <p14:creationId xmlns:p14="http://schemas.microsoft.com/office/powerpoint/2010/main" val="335132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building with a garage and trees&#10;&#10;Description automatically generated">
            <a:extLst>
              <a:ext uri="{FF2B5EF4-FFF2-40B4-BE49-F238E27FC236}">
                <a16:creationId xmlns:a16="http://schemas.microsoft.com/office/drawing/2014/main" id="{34390A21-91FF-C1FE-C0EB-6358FB1D6F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1" r="4866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5A4189-EE72-7875-40F3-5B41CACE0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300">
                <a:solidFill>
                  <a:schemeClr val="tx1">
                    <a:lumMod val="85000"/>
                    <a:lumOff val="15000"/>
                  </a:schemeClr>
                </a:solidFill>
              </a:rPr>
              <a:t>Merger Phase I </a:t>
            </a:r>
            <a:br>
              <a:rPr lang="en-US" sz="230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300">
                <a:solidFill>
                  <a:schemeClr val="tx1">
                    <a:lumMod val="85000"/>
                    <a:lumOff val="15000"/>
                  </a:schemeClr>
                </a:solidFill>
              </a:rPr>
              <a:t>2017 to 2018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EFA31-1F32-F5DF-F237-0215172E5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8D6AFB34-846F-470F-91DE-E2CBFA7679D8}" type="datetime1">
              <a:rPr lang="en-US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8/3/2023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C038E-6B1F-077C-11C2-6CD7BB961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Pennsylvania Economy League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A1A0C-7D1E-55FA-D24A-F74CA4FAE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F84D5265-E4D2-4C5C-B7AB-BFD13BFDA897}" type="slidenum">
              <a:rPr lang="en-US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4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239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17C183-627A-B8CF-EE21-725BC5873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6501" y="489508"/>
            <a:ext cx="5754896" cy="1667569"/>
          </a:xfrm>
        </p:spPr>
        <p:txBody>
          <a:bodyPr anchor="b">
            <a:normAutofit fontScale="90000"/>
          </a:bodyPr>
          <a:lstStyle/>
          <a:p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Wheatland Borough</a:t>
            </a:r>
            <a:br>
              <a:rPr lang="en-US" sz="4000" dirty="0"/>
            </a:br>
            <a:r>
              <a:rPr lang="en-US" sz="4000" dirty="0"/>
              <a:t>PEL Early Intervention Process 2017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CFB3D-E697-4C1D-614B-220692EF8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t>Pennsylvania Economy League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B2E6D4-5D2B-5C50-EC17-A73C6B5A1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6502" y="2405894"/>
            <a:ext cx="5754896" cy="3197464"/>
          </a:xfrm>
        </p:spPr>
        <p:txBody>
          <a:bodyPr anchor="t">
            <a:normAutofit/>
          </a:bodyPr>
          <a:lstStyle/>
          <a:p>
            <a:r>
              <a:rPr lang="en-US" sz="2000" dirty="0"/>
              <a:t>Entire public works two-person crew resigned </a:t>
            </a:r>
          </a:p>
          <a:p>
            <a:r>
              <a:rPr lang="en-US" sz="2000" dirty="0"/>
              <a:t>Deficits in four out of five prior years</a:t>
            </a:r>
          </a:p>
          <a:p>
            <a:r>
              <a:rPr lang="en-US" sz="2000" dirty="0"/>
              <a:t>20% decline in tax revenue over period</a:t>
            </a:r>
          </a:p>
          <a:p>
            <a:pPr lvl="1"/>
            <a:r>
              <a:rPr lang="en-US" sz="1600" dirty="0"/>
              <a:t>Property tax revenue fell from 2015 to 2016 despite 2015 millage increase</a:t>
            </a:r>
          </a:p>
          <a:p>
            <a:pPr lvl="1"/>
            <a:r>
              <a:rPr lang="en-US" sz="1600" dirty="0"/>
              <a:t>Large decrease in EIT due to industry closure</a:t>
            </a:r>
          </a:p>
          <a:p>
            <a:r>
              <a:rPr lang="en-US" sz="2000" dirty="0"/>
              <a:t>Expenditure increase driven by health insurance up 55% </a:t>
            </a:r>
          </a:p>
          <a:p>
            <a:endParaRPr lang="en-US" sz="2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B1766-9CF1-511C-9115-C96B96BC90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2550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8D6AFB34-846F-470F-91DE-E2CBFA7679D8}" type="datetime1">
              <a:rPr lang="en-US" sz="1100">
                <a:solidFill>
                  <a:srgbClr val="FFFFFF"/>
                </a:solidFill>
              </a:rPr>
              <a:pPr algn="r">
                <a:spcAft>
                  <a:spcPts val="600"/>
                </a:spcAft>
              </a:pPr>
              <a:t>8/3/2023</a:t>
            </a:fld>
            <a:endParaRPr lang="en-US" sz="110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74F60-D605-FCF2-2663-7D4FD9E69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84D5265-E4D2-4C5C-B7AB-BFD13BFDA897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 sz="1100">
              <a:solidFill>
                <a:srgbClr val="FFFFFF"/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828E333-AF2D-8CB8-EE8C-F8C56F4EAB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0355013"/>
              </p:ext>
            </p:extLst>
          </p:nvPr>
        </p:nvGraphicFramePr>
        <p:xfrm>
          <a:off x="658761" y="918641"/>
          <a:ext cx="4778477" cy="4420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6300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FBCC7B-B09A-91BD-4FC2-E12263C06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Wheatland Borough</a:t>
            </a:r>
            <a:br>
              <a:rPr lang="en-US" sz="4000" dirty="0">
                <a:solidFill>
                  <a:srgbClr val="FFFFFF"/>
                </a:solidFill>
              </a:rPr>
            </a:br>
            <a:r>
              <a:rPr lang="en-US" sz="4000" dirty="0">
                <a:solidFill>
                  <a:srgbClr val="FFFFFF"/>
                </a:solidFill>
              </a:rPr>
              <a:t>EIP Projections, 2018 to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83770-6D0D-C9AE-5118-B3AA2C5FC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>
                <a:solidFill>
                  <a:srgbClr val="FFFFFF"/>
                </a:solidFill>
              </a:rPr>
              <a:t>Pennsylvania Economy League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32271-AB2C-467E-E3F4-76086E0712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8D6AFB34-846F-470F-91DE-E2CBFA7679D8}" type="datetime1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spcAft>
                  <a:spcPts val="600"/>
                </a:spcAft>
              </a:pPr>
              <a:t>8/3/2023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397E5-EF1C-B4ED-D4B2-398760AB2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84D5265-E4D2-4C5C-B7AB-BFD13BFDA897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6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E790E2F-7614-3052-9275-6ACCFA7E96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098069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3362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2D50A0-49A7-AF95-BFCA-971096944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396" y="586855"/>
            <a:ext cx="4230100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700">
                <a:solidFill>
                  <a:srgbClr val="FFFFFF"/>
                </a:solidFill>
              </a:rPr>
              <a:t>Wheatland Borough</a:t>
            </a:r>
            <a:br>
              <a:rPr lang="en-US" sz="3700">
                <a:solidFill>
                  <a:srgbClr val="FFFFFF"/>
                </a:solidFill>
              </a:rPr>
            </a:br>
            <a:r>
              <a:rPr lang="en-US" sz="3700">
                <a:solidFill>
                  <a:srgbClr val="FFFFFF"/>
                </a:solidFill>
              </a:rPr>
              <a:t>Key EIP Recommendations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AB1DD0-76B4-2A82-903B-39BA533A2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1984248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>
                <a:solidFill>
                  <a:srgbClr val="FFFFFF"/>
                </a:solidFill>
              </a:rPr>
              <a:t>Pennsylvania Economy League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A391B-B47D-E73A-96E9-B6C0F64BC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3158" y="649480"/>
            <a:ext cx="4862447" cy="5546047"/>
          </a:xfrm>
        </p:spPr>
        <p:txBody>
          <a:bodyPr anchor="ctr">
            <a:normAutofit/>
          </a:bodyPr>
          <a:lstStyle/>
          <a:p>
            <a:r>
              <a:rPr lang="en-US" sz="2000"/>
              <a:t>Contract with neighboring city of Hermitage to provide public works services</a:t>
            </a:r>
          </a:p>
          <a:p>
            <a:pPr lvl="1"/>
            <a:r>
              <a:rPr lang="en-US" sz="2000"/>
              <a:t>Hermitage already contracted for police</a:t>
            </a:r>
          </a:p>
          <a:p>
            <a:pPr lvl="1"/>
            <a:r>
              <a:rPr lang="en-US" sz="2000"/>
              <a:t>DCED provided three-year grant to assist with costs</a:t>
            </a:r>
          </a:p>
          <a:p>
            <a:r>
              <a:rPr lang="en-US" sz="2000"/>
              <a:t>Consider home rule for tax flexibility</a:t>
            </a:r>
          </a:p>
          <a:p>
            <a:pPr lvl="1"/>
            <a:r>
              <a:rPr lang="en-US" sz="2000"/>
              <a:t>EIT declined because of industry closure but generally grows more than property taxes</a:t>
            </a:r>
          </a:p>
          <a:p>
            <a:pPr lvl="1"/>
            <a:r>
              <a:rPr lang="en-US" sz="2000"/>
              <a:t>Ohio residents working in the borough pay EIT</a:t>
            </a:r>
          </a:p>
          <a:p>
            <a:endParaRPr lang="en-US" sz="20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7F09D8-9427-D1DA-E9EF-CD13B8F7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8D6AFB34-846F-470F-91DE-E2CBFA7679D8}" type="datetime1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 algn="r">
                <a:spcAft>
                  <a:spcPts val="600"/>
                </a:spcAft>
              </a:pPr>
              <a:t>8/3/2023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C8FC13-1161-5181-5B50-98346188B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84D5265-E4D2-4C5C-B7AB-BFD13BFDA897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7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002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building with a garage and trees&#10;&#10;Description automatically generated">
            <a:extLst>
              <a:ext uri="{FF2B5EF4-FFF2-40B4-BE49-F238E27FC236}">
                <a16:creationId xmlns:a16="http://schemas.microsoft.com/office/drawing/2014/main" id="{34390A21-91FF-C1FE-C0EB-6358FB1D6F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1" r="4866" b="-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5A4189-EE72-7875-40F3-5B41CACE0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b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Merger Phase II 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2019 to 2021</a:t>
            </a:r>
            <a:b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EFA31-1F32-F5DF-F237-0215172E5C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8D6AFB34-846F-470F-91DE-E2CBFA7679D8}" type="datetime1">
              <a:rPr lang="en-US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8/3/2023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C038E-6B1F-077C-11C2-6CD7BB961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Pennsylvania Economy League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A1A0C-7D1E-55FA-D24A-F74CA4FAE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>
              <a:spcAft>
                <a:spcPts val="600"/>
              </a:spcAft>
            </a:pPr>
            <a:fld id="{F84D5265-E4D2-4C5C-B7AB-BFD13BFDA897}" type="slidenum">
              <a:rPr lang="en-US">
                <a:solidFill>
                  <a:srgbClr val="FFFFFF"/>
                </a:solidFill>
              </a:rPr>
              <a:pPr defTabSz="457200">
                <a:spcAft>
                  <a:spcPts val="600"/>
                </a:spcAft>
              </a:pPr>
              <a:t>8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663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1">
            <a:extLst>
              <a:ext uri="{FF2B5EF4-FFF2-40B4-BE49-F238E27FC236}">
                <a16:creationId xmlns:a16="http://schemas.microsoft.com/office/drawing/2014/main" id="{3346177D-ADC4-4968-B747-5CFCD390B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0C476-9521-F9F5-CF06-5A0FB3D39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6501" y="489508"/>
            <a:ext cx="5754896" cy="1667569"/>
          </a:xfrm>
        </p:spPr>
        <p:txBody>
          <a:bodyPr anchor="b">
            <a:normAutofit/>
          </a:bodyPr>
          <a:lstStyle/>
          <a:p>
            <a:r>
              <a:rPr lang="en-US" sz="4000" dirty="0"/>
              <a:t>Wheatland Borough</a:t>
            </a:r>
            <a:br>
              <a:rPr lang="en-US" sz="4000" dirty="0"/>
            </a:br>
            <a:r>
              <a:rPr lang="en-US" sz="4000" dirty="0"/>
              <a:t>EIP Implementation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67188-6E3F-711A-02D1-28DE94162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t>Pennsylvania Economy League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3F2A7-181F-36FC-1F75-AA600CBA4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6502" y="2157077"/>
            <a:ext cx="5754896" cy="3948755"/>
          </a:xfrm>
        </p:spPr>
        <p:txBody>
          <a:bodyPr anchor="t">
            <a:normAutofit/>
          </a:bodyPr>
          <a:lstStyle/>
          <a:p>
            <a:r>
              <a:rPr lang="en-US" sz="1700" dirty="0"/>
              <a:t>Received $100,000+ STMP grant to contract public works services from Hermitage</a:t>
            </a:r>
          </a:p>
          <a:p>
            <a:pPr lvl="1"/>
            <a:r>
              <a:rPr lang="en-US" sz="1700" dirty="0"/>
              <a:t>Funded at 75%, 50% and 25% of costs over 3 years</a:t>
            </a:r>
          </a:p>
          <a:p>
            <a:pPr lvl="1"/>
            <a:r>
              <a:rPr lang="en-US" sz="1700" dirty="0"/>
              <a:t>Reduced service costs improved finances</a:t>
            </a:r>
          </a:p>
          <a:p>
            <a:r>
              <a:rPr lang="en-US" sz="1700" dirty="0"/>
              <a:t>Approved home rule charter</a:t>
            </a:r>
          </a:p>
          <a:p>
            <a:pPr lvl="1"/>
            <a:r>
              <a:rPr lang="en-US" sz="1700" dirty="0"/>
              <a:t>Resident EIT raised from 0.5% to 1%</a:t>
            </a:r>
          </a:p>
          <a:p>
            <a:r>
              <a:rPr lang="en-US" sz="1700" dirty="0"/>
              <a:t>Staff reduced to one part-time secretary</a:t>
            </a:r>
          </a:p>
          <a:p>
            <a:r>
              <a:rPr lang="en-US" sz="1700" dirty="0"/>
              <a:t>All services are outsourced</a:t>
            </a:r>
          </a:p>
          <a:p>
            <a:r>
              <a:rPr lang="en-US" sz="1700" dirty="0"/>
              <a:t>Surpluses develop and fund balance increases</a:t>
            </a:r>
          </a:p>
          <a:p>
            <a:r>
              <a:rPr lang="en-US" sz="1700" dirty="0"/>
              <a:t>Improved borough finances make it an attractive merger partner</a:t>
            </a:r>
          </a:p>
          <a:p>
            <a:endParaRPr lang="en-US" sz="2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44A943-BF79-4FEA-ABB1-3BD54D236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90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437CC72-F4A8-4DC3-AFAB-D22C482C81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C3C8D-89E3-8CBE-D79D-80C932DA3B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2550" y="6455664"/>
            <a:ext cx="27432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8D6AFB34-846F-470F-91DE-E2CBFA7679D8}" type="datetime1">
              <a:rPr lang="en-US" sz="1100">
                <a:solidFill>
                  <a:srgbClr val="FFFFFF"/>
                </a:solidFill>
              </a:rPr>
              <a:pPr algn="r">
                <a:spcAft>
                  <a:spcPts val="600"/>
                </a:spcAft>
              </a:pPr>
              <a:t>8/3/2023</a:t>
            </a:fld>
            <a:endParaRPr lang="en-US" sz="110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C8120-2247-D916-13BF-1D9A02391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5664"/>
            <a:ext cx="44805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84D5265-E4D2-4C5C-B7AB-BFD13BFDA897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9</a:t>
            </a:fld>
            <a:endParaRPr lang="en-US" sz="1100">
              <a:solidFill>
                <a:srgbClr val="FFFFFF"/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7F8D349-4172-4D1B-9019-0879076CD8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6622132"/>
              </p:ext>
            </p:extLst>
          </p:nvPr>
        </p:nvGraphicFramePr>
        <p:xfrm>
          <a:off x="1068130" y="918640"/>
          <a:ext cx="3876165" cy="4589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4379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113D8A688F774EA20F6F154EA46AA6" ma:contentTypeVersion="16" ma:contentTypeDescription="Create a new document." ma:contentTypeScope="" ma:versionID="dde133697bccd242b7d5abbc74ea5d55">
  <xsd:schema xmlns:xsd="http://www.w3.org/2001/XMLSchema" xmlns:xs="http://www.w3.org/2001/XMLSchema" xmlns:p="http://schemas.microsoft.com/office/2006/metadata/properties" xmlns:ns2="1977b6d1-8335-4eaa-a24a-cf2d52e7657c" xmlns:ns3="bc2cc035-85b5-46fb-9302-4b5c0630537d" targetNamespace="http://schemas.microsoft.com/office/2006/metadata/properties" ma:root="true" ma:fieldsID="14a9f0a306c8fd4a68f8cdcf3224aa15" ns2:_="" ns3:_="">
    <xsd:import namespace="1977b6d1-8335-4eaa-a24a-cf2d52e7657c"/>
    <xsd:import namespace="bc2cc035-85b5-46fb-9302-4b5c063053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Act_x0023_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77b6d1-8335-4eaa-a24a-cf2d52e765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Act_x0023_" ma:index="16" nillable="true" ma:displayName="Act #" ma:format="Dropdown" ma:internalName="Act_x0023_">
      <xsd:simpleType>
        <xsd:restriction base="dms:Text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bec67321-614d-4fbf-a41b-0ca2edf9c8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cc035-85b5-46fb-9302-4b5c0630537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3f2c784a-162d-4291-a717-b4957fdced7d}" ma:internalName="TaxCatchAll" ma:showField="CatchAllData" ma:web="bc2cc035-85b5-46fb-9302-4b5c063053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cc035-85b5-46fb-9302-4b5c0630537d" xsi:nil="true"/>
    <lcf76f155ced4ddcb4097134ff3c332f xmlns="1977b6d1-8335-4eaa-a24a-cf2d52e7657c">
      <Terms xmlns="http://schemas.microsoft.com/office/infopath/2007/PartnerControls"/>
    </lcf76f155ced4ddcb4097134ff3c332f>
    <Act_x0023_ xmlns="1977b6d1-8335-4eaa-a24a-cf2d52e7657c" xsi:nil="true"/>
  </documentManagement>
</p:properties>
</file>

<file path=customXml/itemProps1.xml><?xml version="1.0" encoding="utf-8"?>
<ds:datastoreItem xmlns:ds="http://schemas.openxmlformats.org/officeDocument/2006/customXml" ds:itemID="{D37FACEB-67DB-4EAE-BB0A-19CBD865E671}"/>
</file>

<file path=customXml/itemProps2.xml><?xml version="1.0" encoding="utf-8"?>
<ds:datastoreItem xmlns:ds="http://schemas.openxmlformats.org/officeDocument/2006/customXml" ds:itemID="{466FB948-9F5C-4141-98D4-0AA1504776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36733C-D000-4C81-8723-D1BF7D706281}">
  <ds:schemaRefs>
    <ds:schemaRef ds:uri="http://purl.org/dc/dcmitype/"/>
    <ds:schemaRef ds:uri="http://schemas.microsoft.com/office/infopath/2007/PartnerControls"/>
    <ds:schemaRef ds:uri="437605ac-aa23-418f-92cc-4ecc1c5cfb3f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357f8607-877d-43c5-86e0-5149658a3276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1350</Words>
  <Application>Microsoft Office PowerPoint</Application>
  <PresentationFormat>Widescreen</PresentationFormat>
  <Paragraphs>218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Arial Nova</vt:lpstr>
      <vt:lpstr>Calibri</vt:lpstr>
      <vt:lpstr>Office Theme</vt:lpstr>
      <vt:lpstr>Wheatland Borough and City of Hermitage Merger</vt:lpstr>
      <vt:lpstr>Wheatland Borough  Historical Overview </vt:lpstr>
      <vt:lpstr>Wheatland Borough  Demographics</vt:lpstr>
      <vt:lpstr>Merger Phase I  2017 to 2018</vt:lpstr>
      <vt:lpstr>        Wheatland Borough PEL Early Intervention Process 2017</vt:lpstr>
      <vt:lpstr>Wheatland Borough EIP Projections, 2018 to 2022</vt:lpstr>
      <vt:lpstr>Wheatland Borough Key EIP Recommendations</vt:lpstr>
      <vt:lpstr>  Merger Phase II  2019 to 2021 </vt:lpstr>
      <vt:lpstr>Wheatland Borough EIP Implementation</vt:lpstr>
      <vt:lpstr>Wheatland  Long Term Financial Concerns 2021</vt:lpstr>
      <vt:lpstr>Merger Phase III 2021 to 2022</vt:lpstr>
      <vt:lpstr>Wheatland Borough and City of Hermitage  Merger Study</vt:lpstr>
      <vt:lpstr>Difference in Tax Structure</vt:lpstr>
      <vt:lpstr>Wheatland Real Estate Tax and EIT Implications</vt:lpstr>
      <vt:lpstr>Wheatland Borough Merger Benefits</vt:lpstr>
      <vt:lpstr>Wheatland Borough Merger Benefits</vt:lpstr>
      <vt:lpstr>Wheatland Borough  Areas of Consistency</vt:lpstr>
      <vt:lpstr>City of Hermitage Merger Impact</vt:lpstr>
      <vt:lpstr>Merger Process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Wheatland Borough and City of Hermitage Merger</dc:title>
  <dc:creator>Lynne Shedlock</dc:creator>
  <cp:lastModifiedBy>Lynne Shedlock</cp:lastModifiedBy>
  <cp:revision>1</cp:revision>
  <dcterms:created xsi:type="dcterms:W3CDTF">2023-08-02T13:31:12Z</dcterms:created>
  <dcterms:modified xsi:type="dcterms:W3CDTF">2023-08-03T17:14:05Z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0x01010029D58557C44BAD48B81C6B499B117A54</vt:lpwstr>
  </property>
</Properties>
</file>